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4" r:id="rId1"/>
    <p:sldMasterId id="2147504011" r:id="rId2"/>
    <p:sldMasterId id="2147504038" r:id="rId3"/>
    <p:sldMasterId id="2147504070" r:id="rId4"/>
    <p:sldMasterId id="2147504177" r:id="rId5"/>
    <p:sldMasterId id="2147504211" r:id="rId6"/>
    <p:sldMasterId id="2147504224" r:id="rId7"/>
    <p:sldMasterId id="2147504238" r:id="rId8"/>
    <p:sldMasterId id="2147504252" r:id="rId9"/>
    <p:sldMasterId id="2147504264" r:id="rId10"/>
    <p:sldMasterId id="2147504339" r:id="rId11"/>
    <p:sldMasterId id="2147504345" r:id="rId12"/>
    <p:sldMasterId id="2147504372" r:id="rId13"/>
    <p:sldMasterId id="2147504422" r:id="rId14"/>
    <p:sldMasterId id="2147504452" r:id="rId15"/>
    <p:sldMasterId id="2147504475" r:id="rId16"/>
    <p:sldMasterId id="2147504490" r:id="rId17"/>
    <p:sldMasterId id="2147504502" r:id="rId18"/>
    <p:sldMasterId id="2147504527" r:id="rId19"/>
    <p:sldMasterId id="2147504539" r:id="rId20"/>
    <p:sldMasterId id="2147504554" r:id="rId21"/>
    <p:sldMasterId id="2147504557" r:id="rId22"/>
  </p:sldMasterIdLst>
  <p:notesMasterIdLst>
    <p:notesMasterId r:id="rId73"/>
  </p:notesMasterIdLst>
  <p:handoutMasterIdLst>
    <p:handoutMasterId r:id="rId74"/>
  </p:handoutMasterIdLst>
  <p:sldIdLst>
    <p:sldId id="3445" r:id="rId23"/>
    <p:sldId id="3451" r:id="rId24"/>
    <p:sldId id="3493" r:id="rId25"/>
    <p:sldId id="3494" r:id="rId26"/>
    <p:sldId id="3495" r:id="rId27"/>
    <p:sldId id="3510" r:id="rId28"/>
    <p:sldId id="3511" r:id="rId29"/>
    <p:sldId id="3512" r:id="rId30"/>
    <p:sldId id="3415" r:id="rId31"/>
    <p:sldId id="3514" r:id="rId32"/>
    <p:sldId id="3402" r:id="rId33"/>
    <p:sldId id="3434" r:id="rId34"/>
    <p:sldId id="3433" r:id="rId35"/>
    <p:sldId id="3497" r:id="rId36"/>
    <p:sldId id="3499" r:id="rId37"/>
    <p:sldId id="3500" r:id="rId38"/>
    <p:sldId id="3472" r:id="rId39"/>
    <p:sldId id="3476" r:id="rId40"/>
    <p:sldId id="3335" r:id="rId41"/>
    <p:sldId id="3501" r:id="rId42"/>
    <p:sldId id="3515" r:id="rId43"/>
    <p:sldId id="3400" r:id="rId44"/>
    <p:sldId id="3516" r:id="rId45"/>
    <p:sldId id="3376" r:id="rId46"/>
    <p:sldId id="3377" r:id="rId47"/>
    <p:sldId id="3517" r:id="rId48"/>
    <p:sldId id="3355" r:id="rId49"/>
    <p:sldId id="3505" r:id="rId50"/>
    <p:sldId id="3518" r:id="rId51"/>
    <p:sldId id="3506" r:id="rId52"/>
    <p:sldId id="3418" r:id="rId53"/>
    <p:sldId id="3507" r:id="rId54"/>
    <p:sldId id="3420" r:id="rId55"/>
    <p:sldId id="3421" r:id="rId56"/>
    <p:sldId id="3425" r:id="rId57"/>
    <p:sldId id="3428" r:id="rId58"/>
    <p:sldId id="3429" r:id="rId59"/>
    <p:sldId id="3478" r:id="rId60"/>
    <p:sldId id="3479" r:id="rId61"/>
    <p:sldId id="3457" r:id="rId62"/>
    <p:sldId id="3487" r:id="rId63"/>
    <p:sldId id="3461" r:id="rId64"/>
    <p:sldId id="3462" r:id="rId65"/>
    <p:sldId id="3463" r:id="rId66"/>
    <p:sldId id="3468" r:id="rId67"/>
    <p:sldId id="3520" r:id="rId68"/>
    <p:sldId id="3519" r:id="rId69"/>
    <p:sldId id="3485" r:id="rId70"/>
    <p:sldId id="3513" r:id="rId71"/>
    <p:sldId id="3475" r:id="rId72"/>
  </p:sldIdLst>
  <p:sldSz cx="9144000" cy="6858000" type="screen4x3"/>
  <p:notesSz cx="6797675" cy="9928225"/>
  <p:defaultTextStyle>
    <a:defPPr>
      <a:defRPr lang="es-E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976">
          <p15:clr>
            <a:srgbClr val="A4A3A4"/>
          </p15:clr>
        </p15:guide>
        <p15:guide id="2" orient="horz" pos="3748">
          <p15:clr>
            <a:srgbClr val="A4A3A4"/>
          </p15:clr>
        </p15:guide>
        <p15:guide id="3" orient="horz" pos="839">
          <p15:clr>
            <a:srgbClr val="A4A3A4"/>
          </p15:clr>
        </p15:guide>
        <p15:guide id="4" orient="horz" pos="3012">
          <p15:clr>
            <a:srgbClr val="A4A3A4"/>
          </p15:clr>
        </p15:guide>
        <p15:guide id="5" orient="horz" pos="4224">
          <p15:clr>
            <a:srgbClr val="A4A3A4"/>
          </p15:clr>
        </p15:guide>
        <p15:guide id="6" pos="249">
          <p15:clr>
            <a:srgbClr val="A4A3A4"/>
          </p15:clr>
        </p15:guide>
        <p15:guide id="7" pos="5511">
          <p15:clr>
            <a:srgbClr val="A4A3A4"/>
          </p15:clr>
        </p15:guide>
        <p15:guide id="8" pos="537">
          <p15:clr>
            <a:srgbClr val="A4A3A4"/>
          </p15:clr>
        </p15:guide>
        <p15:guide id="9" pos="563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amh McMahon" initials="NM" lastIdx="107" clrIdx="0"/>
  <p:cmAuthor id="1" name="Rugina Ali (HI)" initials="RA(" lastIdx="5" clrIdx="1"/>
  <p:cmAuthor id="2" name="John Wiltshire (HI)" initials="JW" lastIdx="1" clrIdx="2"/>
  <p:cmAuthor id="3" name="Katrien Pals" initials="KP" lastIdx="54" clrIdx="3"/>
  <p:cmAuthor id="4" name="Alex Rovira" initials="AR" lastIdx="13" clrIdx="4">
    <p:extLst/>
  </p:cmAuthor>
  <p:cmAuthor id="5" name="Bianca Meesen" initials="BM" lastIdx="47" clrIdx="5"/>
  <p:cmAuthor id="6" name="Jackie Palace" initials="JP"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4A14"/>
    <a:srgbClr val="00B050"/>
    <a:srgbClr val="FFC000"/>
    <a:srgbClr val="2D2D8A"/>
    <a:srgbClr val="5B9BD5"/>
    <a:srgbClr val="663300"/>
    <a:srgbClr val="4F81BD"/>
    <a:srgbClr val="0099CC"/>
    <a:srgbClr val="00669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70" autoAdjust="0"/>
    <p:restoredTop sz="92998" autoAdjust="0"/>
  </p:normalViewPr>
  <p:slideViewPr>
    <p:cSldViewPr snapToGrid="0" showGuides="1">
      <p:cViewPr varScale="1">
        <p:scale>
          <a:sx n="88" d="100"/>
          <a:sy n="88" d="100"/>
        </p:scale>
        <p:origin x="-108" y="-576"/>
      </p:cViewPr>
      <p:guideLst>
        <p:guide orient="horz" pos="976"/>
        <p:guide orient="horz" pos="3748"/>
        <p:guide orient="horz" pos="839"/>
        <p:guide orient="horz" pos="3012"/>
        <p:guide orient="horz" pos="4224"/>
        <p:guide pos="249"/>
        <p:guide pos="5511"/>
        <p:guide pos="537"/>
        <p:guide pos="5630"/>
      </p:guideLst>
    </p:cSldViewPr>
  </p:slideViewPr>
  <p:outlineViewPr>
    <p:cViewPr>
      <p:scale>
        <a:sx n="33" d="100"/>
        <a:sy n="33" d="100"/>
      </p:scale>
      <p:origin x="12" y="2177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2586" y="330"/>
      </p:cViewPr>
      <p:guideLst>
        <p:guide orient="horz" pos="3127"/>
        <p:guide pos="214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Vecchio%20Desktop\Paola\MAGNIMS\Basel-2014\grafici.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941226412072046E-2"/>
          <c:y val="6.8669855270408697E-2"/>
          <c:w val="0.90605872703412071"/>
          <c:h val="0.95896123178561421"/>
        </c:manualLayout>
      </c:layout>
      <c:lineChart>
        <c:grouping val="standard"/>
        <c:ser>
          <c:idx val="0"/>
          <c:order val="0"/>
          <c:tx>
            <c:strRef>
              <c:f>Sheet1!$B$1</c:f>
              <c:strCache>
                <c:ptCount val="1"/>
                <c:pt idx="0">
                  <c:v>Healthy Individuals</c:v>
                </c:pt>
              </c:strCache>
            </c:strRef>
          </c:tx>
          <c:spPr>
            <a:ln w="28575" cap="rnd">
              <a:solidFill>
                <a:srgbClr val="FFC000"/>
              </a:solidFill>
              <a:round/>
            </a:ln>
            <a:effectLst/>
          </c:spPr>
          <c:marker>
            <c:symbol val="none"/>
          </c:marker>
          <c:cat>
            <c:strRef>
              <c:f>Sheet1!$A$2:$A$5</c:f>
              <c:strCache>
                <c:ptCount val="4"/>
                <c:pt idx="0">
                  <c:v>Year 0</c:v>
                </c:pt>
                <c:pt idx="1">
                  <c:v>Year 1</c:v>
                </c:pt>
                <c:pt idx="2">
                  <c:v>Year 2</c:v>
                </c:pt>
                <c:pt idx="3">
                  <c:v>Year 3</c:v>
                </c:pt>
              </c:strCache>
            </c:strRef>
          </c:cat>
          <c:val>
            <c:numRef>
              <c:f>Sheet1!$B$2:$B$5</c:f>
              <c:numCache>
                <c:formatCode>General</c:formatCode>
                <c:ptCount val="4"/>
                <c:pt idx="0">
                  <c:v>0</c:v>
                </c:pt>
                <c:pt idx="1">
                  <c:v>-0.1</c:v>
                </c:pt>
                <c:pt idx="2">
                  <c:v>-0.2</c:v>
                </c:pt>
                <c:pt idx="3">
                  <c:v>-0.30000000000000032</c:v>
                </c:pt>
              </c:numCache>
            </c:numRef>
          </c:val>
        </c:ser>
        <c:ser>
          <c:idx val="1"/>
          <c:order val="1"/>
          <c:tx>
            <c:strRef>
              <c:f>Sheet1!$C$1</c:f>
              <c:strCache>
                <c:ptCount val="1"/>
                <c:pt idx="0">
                  <c:v>Column1</c:v>
                </c:pt>
              </c:strCache>
            </c:strRef>
          </c:tx>
          <c:spPr>
            <a:ln w="28575" cap="rnd">
              <a:solidFill>
                <a:srgbClr val="FFC000"/>
              </a:solidFill>
              <a:round/>
            </a:ln>
            <a:effectLst/>
          </c:spPr>
          <c:marker>
            <c:symbol val="none"/>
          </c:marker>
          <c:cat>
            <c:strRef>
              <c:f>Sheet1!$A$2:$A$5</c:f>
              <c:strCache>
                <c:ptCount val="4"/>
                <c:pt idx="0">
                  <c:v>Year 0</c:v>
                </c:pt>
                <c:pt idx="1">
                  <c:v>Year 1</c:v>
                </c:pt>
                <c:pt idx="2">
                  <c:v>Year 2</c:v>
                </c:pt>
                <c:pt idx="3">
                  <c:v>Year 3</c:v>
                </c:pt>
              </c:strCache>
            </c:strRef>
          </c:cat>
          <c:val>
            <c:numRef>
              <c:f>Sheet1!$C$2:$C$5</c:f>
              <c:numCache>
                <c:formatCode>General</c:formatCode>
                <c:ptCount val="4"/>
                <c:pt idx="0">
                  <c:v>0</c:v>
                </c:pt>
                <c:pt idx="1">
                  <c:v>-0.4</c:v>
                </c:pt>
                <c:pt idx="2">
                  <c:v>-0.8</c:v>
                </c:pt>
                <c:pt idx="3">
                  <c:v>-1.2</c:v>
                </c:pt>
              </c:numCache>
            </c:numRef>
          </c:val>
        </c:ser>
        <c:ser>
          <c:idx val="2"/>
          <c:order val="2"/>
          <c:tx>
            <c:strRef>
              <c:f>Sheet1!$D$1</c:f>
              <c:strCache>
                <c:ptCount val="1"/>
                <c:pt idx="0">
                  <c:v>Gray Matter in Early RRMS</c:v>
                </c:pt>
              </c:strCache>
            </c:strRef>
          </c:tx>
          <c:spPr>
            <a:ln w="28575" cap="rnd">
              <a:solidFill>
                <a:schemeClr val="accent4">
                  <a:lumMod val="60000"/>
                  <a:lumOff val="40000"/>
                </a:schemeClr>
              </a:solidFill>
              <a:round/>
            </a:ln>
            <a:effectLst/>
          </c:spPr>
          <c:marker>
            <c:symbol val="none"/>
          </c:marker>
          <c:cat>
            <c:strRef>
              <c:f>Sheet1!$A$2:$A$5</c:f>
              <c:strCache>
                <c:ptCount val="4"/>
                <c:pt idx="0">
                  <c:v>Year 0</c:v>
                </c:pt>
                <c:pt idx="1">
                  <c:v>Year 1</c:v>
                </c:pt>
                <c:pt idx="2">
                  <c:v>Year 2</c:v>
                </c:pt>
                <c:pt idx="3">
                  <c:v>Year 3</c:v>
                </c:pt>
              </c:strCache>
            </c:strRef>
          </c:cat>
          <c:val>
            <c:numRef>
              <c:f>Sheet1!$D$2:$D$5</c:f>
              <c:numCache>
                <c:formatCode>General</c:formatCode>
                <c:ptCount val="4"/>
                <c:pt idx="0">
                  <c:v>0</c:v>
                </c:pt>
                <c:pt idx="1">
                  <c:v>-0.34000000000000041</c:v>
                </c:pt>
                <c:pt idx="2">
                  <c:v>-0.68000000000000094</c:v>
                </c:pt>
                <c:pt idx="3">
                  <c:v>-1.02</c:v>
                </c:pt>
              </c:numCache>
            </c:numRef>
          </c:val>
        </c:ser>
        <c:ser>
          <c:idx val="3"/>
          <c:order val="3"/>
          <c:tx>
            <c:strRef>
              <c:f>Sheet1!$E$1</c:f>
              <c:strCache>
                <c:ptCount val="1"/>
                <c:pt idx="0">
                  <c:v>Column2</c:v>
                </c:pt>
              </c:strCache>
            </c:strRef>
          </c:tx>
          <c:spPr>
            <a:ln w="28575" cap="rnd">
              <a:solidFill>
                <a:schemeClr val="accent4">
                  <a:lumMod val="60000"/>
                  <a:lumOff val="40000"/>
                </a:schemeClr>
              </a:solidFill>
              <a:round/>
            </a:ln>
            <a:effectLst/>
          </c:spPr>
          <c:marker>
            <c:symbol val="none"/>
          </c:marker>
          <c:cat>
            <c:strRef>
              <c:f>Sheet1!$A$2:$A$5</c:f>
              <c:strCache>
                <c:ptCount val="4"/>
                <c:pt idx="0">
                  <c:v>Year 0</c:v>
                </c:pt>
                <c:pt idx="1">
                  <c:v>Year 1</c:v>
                </c:pt>
                <c:pt idx="2">
                  <c:v>Year 2</c:v>
                </c:pt>
                <c:pt idx="3">
                  <c:v>Year 3</c:v>
                </c:pt>
              </c:strCache>
            </c:strRef>
          </c:cat>
          <c:val>
            <c:numRef>
              <c:f>Sheet1!$E$2:$E$5</c:f>
              <c:numCache>
                <c:formatCode>General</c:formatCode>
                <c:ptCount val="4"/>
                <c:pt idx="0">
                  <c:v>0</c:v>
                </c:pt>
                <c:pt idx="1">
                  <c:v>-1.36</c:v>
                </c:pt>
                <c:pt idx="2">
                  <c:v>-2.72</c:v>
                </c:pt>
                <c:pt idx="3">
                  <c:v>-4.08</c:v>
                </c:pt>
              </c:numCache>
            </c:numRef>
          </c:val>
        </c:ser>
        <c:ser>
          <c:idx val="4"/>
          <c:order val="4"/>
          <c:tx>
            <c:strRef>
              <c:f>Sheet1!$F$1</c:f>
              <c:strCache>
                <c:ptCount val="1"/>
                <c:pt idx="0">
                  <c:v>Gray Matter in SPMS</c:v>
                </c:pt>
              </c:strCache>
            </c:strRef>
          </c:tx>
          <c:spPr>
            <a:ln w="28575" cap="rnd">
              <a:solidFill>
                <a:schemeClr val="accent4">
                  <a:lumMod val="75000"/>
                </a:schemeClr>
              </a:solidFill>
              <a:round/>
            </a:ln>
            <a:effectLst/>
          </c:spPr>
          <c:marker>
            <c:symbol val="none"/>
          </c:marker>
          <c:cat>
            <c:strRef>
              <c:f>Sheet1!$A$2:$A$5</c:f>
              <c:strCache>
                <c:ptCount val="4"/>
                <c:pt idx="0">
                  <c:v>Year 0</c:v>
                </c:pt>
                <c:pt idx="1">
                  <c:v>Year 1</c:v>
                </c:pt>
                <c:pt idx="2">
                  <c:v>Year 2</c:v>
                </c:pt>
                <c:pt idx="3">
                  <c:v>Year 3</c:v>
                </c:pt>
              </c:strCache>
            </c:strRef>
          </c:cat>
          <c:val>
            <c:numRef>
              <c:f>Sheet1!$F$2:$F$5</c:f>
              <c:numCache>
                <c:formatCode>General</c:formatCode>
                <c:ptCount val="4"/>
                <c:pt idx="0">
                  <c:v>0</c:v>
                </c:pt>
                <c:pt idx="1">
                  <c:v>-1.4</c:v>
                </c:pt>
                <c:pt idx="2">
                  <c:v>-2.8</c:v>
                </c:pt>
                <c:pt idx="3">
                  <c:v>-4.2</c:v>
                </c:pt>
              </c:numCache>
            </c:numRef>
          </c:val>
        </c:ser>
        <c:ser>
          <c:idx val="5"/>
          <c:order val="5"/>
          <c:tx>
            <c:strRef>
              <c:f>Sheet1!$G$1</c:f>
              <c:strCache>
                <c:ptCount val="1"/>
                <c:pt idx="0">
                  <c:v>Column3</c:v>
                </c:pt>
              </c:strCache>
            </c:strRef>
          </c:tx>
          <c:spPr>
            <a:ln w="28575" cap="rnd">
              <a:solidFill>
                <a:schemeClr val="accent4">
                  <a:lumMod val="75000"/>
                </a:schemeClr>
              </a:solidFill>
              <a:round/>
            </a:ln>
            <a:effectLst/>
          </c:spPr>
          <c:marker>
            <c:symbol val="none"/>
          </c:marker>
          <c:cat>
            <c:strRef>
              <c:f>Sheet1!$A$2:$A$5</c:f>
              <c:strCache>
                <c:ptCount val="4"/>
                <c:pt idx="0">
                  <c:v>Year 0</c:v>
                </c:pt>
                <c:pt idx="1">
                  <c:v>Year 1</c:v>
                </c:pt>
                <c:pt idx="2">
                  <c:v>Year 2</c:v>
                </c:pt>
                <c:pt idx="3">
                  <c:v>Year 3</c:v>
                </c:pt>
              </c:strCache>
            </c:strRef>
          </c:cat>
          <c:val>
            <c:numRef>
              <c:f>Sheet1!$G$2:$G$5</c:f>
              <c:numCache>
                <c:formatCode>General</c:formatCode>
                <c:ptCount val="4"/>
                <c:pt idx="0">
                  <c:v>0</c:v>
                </c:pt>
                <c:pt idx="1">
                  <c:v>-5.6</c:v>
                </c:pt>
                <c:pt idx="2">
                  <c:v>-11.2</c:v>
                </c:pt>
                <c:pt idx="3">
                  <c:v>-16.8</c:v>
                </c:pt>
              </c:numCache>
            </c:numRef>
          </c:val>
        </c:ser>
        <c:marker val="1"/>
        <c:axId val="110946176"/>
        <c:axId val="110947712"/>
      </c:lineChart>
      <c:catAx>
        <c:axId val="110946176"/>
        <c:scaling>
          <c:orientation val="minMax"/>
        </c:scaling>
        <c:axPos val="b"/>
        <c:numFmt formatCode="General" sourceLinked="1"/>
        <c:majorTickMark val="in"/>
        <c:tickLblPos val="high"/>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110947712"/>
        <c:crosses val="autoZero"/>
        <c:auto val="1"/>
        <c:lblAlgn val="ctr"/>
        <c:lblOffset val="100"/>
      </c:catAx>
      <c:valAx>
        <c:axId val="110947712"/>
        <c:scaling>
          <c:orientation val="minMax"/>
        </c:scaling>
        <c:axPos val="l"/>
        <c:numFmt formatCode="General" sourceLinked="1"/>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110946176"/>
        <c:crosses val="autoZero"/>
        <c:crossBetween val="between"/>
      </c:valAx>
      <c:spPr>
        <a:noFill/>
        <a:ln>
          <a:noFill/>
        </a:ln>
        <a:effectLst/>
      </c:spPr>
    </c:plotArea>
    <c:legend>
      <c:legendPos val="b"/>
      <c:legendEntry>
        <c:idx val="1"/>
        <c:delete val="1"/>
      </c:legendEntry>
      <c:legendEntry>
        <c:idx val="3"/>
        <c:delete val="1"/>
      </c:legendEntry>
      <c:legendEntry>
        <c:idx val="5"/>
        <c:delete val="1"/>
      </c:legendEntry>
      <c:layout>
        <c:manualLayout>
          <c:xMode val="edge"/>
          <c:yMode val="edge"/>
          <c:x val="0.1093247131876872"/>
          <c:y val="0.58116909460332122"/>
          <c:w val="0.45280211770736611"/>
          <c:h val="0.24166266612124021"/>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legend>
    <c:plotVisOnly val="1"/>
    <c:dispBlanksAs val="gap"/>
  </c:chart>
  <c:spPr>
    <a:noFill/>
    <a:ln>
      <a:noFill/>
    </a:ln>
    <a:effectLst/>
  </c:spPr>
  <c:txPr>
    <a:bodyPr/>
    <a:lstStyle/>
    <a:p>
      <a:pPr>
        <a:defRPr sz="1400">
          <a:solidFill>
            <a:schemeClr val="tx1"/>
          </a:solidFill>
        </a:defRPr>
      </a:pPr>
      <a:endParaRPr lang="es-E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00B0F0"/>
              </a:solidFill>
            </c:spPr>
          </c:dPt>
          <c:dPt>
            <c:idx val="1"/>
            <c:spPr>
              <a:solidFill>
                <a:schemeClr val="accent6">
                  <a:lumMod val="75000"/>
                </a:schemeClr>
              </a:solidFill>
            </c:spPr>
          </c:dPt>
          <c:dPt>
            <c:idx val="2"/>
            <c:spPr>
              <a:solidFill>
                <a:srgbClr val="FF0000"/>
              </a:solidFill>
              <a:ln>
                <a:solidFill>
                  <a:schemeClr val="accent1"/>
                </a:solidFill>
              </a:ln>
            </c:spPr>
          </c:dPt>
          <c:dPt>
            <c:idx val="3"/>
            <c:spPr>
              <a:solidFill>
                <a:srgbClr val="C00000"/>
              </a:solidFill>
            </c:spPr>
          </c:dPt>
          <c:dPt>
            <c:idx val="4"/>
            <c:spPr>
              <a:solidFill>
                <a:srgbClr val="FFFF00"/>
              </a:solidFill>
            </c:spPr>
          </c:dPt>
          <c:dPt>
            <c:idx val="5"/>
            <c:spPr>
              <a:solidFill>
                <a:schemeClr val="accent2">
                  <a:lumMod val="40000"/>
                  <a:lumOff val="60000"/>
                </a:schemeClr>
              </a:solidFill>
            </c:spPr>
          </c:dPt>
          <c:errBars>
            <c:errBarType val="both"/>
            <c:errValType val="fixedVal"/>
            <c:val val="8"/>
            <c:spPr>
              <a:ln>
                <a:solidFill>
                  <a:srgbClr val="000000"/>
                </a:solidFill>
              </a:ln>
            </c:spPr>
          </c:errBars>
          <c:cat>
            <c:strRef>
              <c:f>Foglio1!$B$33:$G$33</c:f>
              <c:strCache>
                <c:ptCount val="6"/>
                <c:pt idx="0">
                  <c:v>HC</c:v>
                </c:pt>
                <c:pt idx="1">
                  <c:v>CIS</c:v>
                </c:pt>
                <c:pt idx="2">
                  <c:v>RR</c:v>
                </c:pt>
                <c:pt idx="3">
                  <c:v>SP</c:v>
                </c:pt>
                <c:pt idx="4">
                  <c:v>PP</c:v>
                </c:pt>
                <c:pt idx="5">
                  <c:v>BMS</c:v>
                </c:pt>
              </c:strCache>
            </c:strRef>
          </c:cat>
          <c:val>
            <c:numRef>
              <c:f>Foglio1!$B$34:$G$34</c:f>
              <c:numCache>
                <c:formatCode>General</c:formatCode>
                <c:ptCount val="6"/>
                <c:pt idx="0">
                  <c:v>75</c:v>
                </c:pt>
                <c:pt idx="1">
                  <c:v>77.2</c:v>
                </c:pt>
                <c:pt idx="2">
                  <c:v>69.5</c:v>
                </c:pt>
                <c:pt idx="3">
                  <c:v>61.8</c:v>
                </c:pt>
                <c:pt idx="4">
                  <c:v>70.900000000000006</c:v>
                </c:pt>
                <c:pt idx="5">
                  <c:v>78.099999999999994</c:v>
                </c:pt>
              </c:numCache>
            </c:numRef>
          </c:val>
        </c:ser>
        <c:gapWidth val="74"/>
        <c:axId val="102896384"/>
        <c:axId val="102897920"/>
      </c:barChart>
      <c:catAx>
        <c:axId val="102896384"/>
        <c:scaling>
          <c:orientation val="minMax"/>
        </c:scaling>
        <c:axPos val="b"/>
        <c:numFmt formatCode="General" sourceLinked="1"/>
        <c:tickLblPos val="nextTo"/>
        <c:crossAx val="102897920"/>
        <c:crosses val="autoZero"/>
        <c:auto val="1"/>
        <c:lblAlgn val="ctr"/>
        <c:lblOffset val="100"/>
      </c:catAx>
      <c:valAx>
        <c:axId val="102897920"/>
        <c:scaling>
          <c:orientation val="minMax"/>
        </c:scaling>
        <c:axPos val="l"/>
        <c:numFmt formatCode="General" sourceLinked="1"/>
        <c:tickLblPos val="nextTo"/>
        <c:crossAx val="102896384"/>
        <c:crosses val="autoZero"/>
        <c:crossBetween val="between"/>
      </c:valAx>
    </c:plotArea>
    <c:plotVisOnly val="1"/>
    <c:dispBlanksAs val="gap"/>
  </c:chart>
  <c:txPr>
    <a:bodyPr/>
    <a:lstStyle/>
    <a:p>
      <a:pPr>
        <a:defRPr>
          <a:solidFill>
            <a:schemeClr val="tx1"/>
          </a:solidFill>
        </a:defRPr>
      </a:pPr>
      <a:endParaRPr lang="es-ES"/>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png"/></Relationships>
</file>

<file path=ppt/drawings/drawing1.xml><?xml version="1.0" encoding="utf-8"?>
<c:userShapes xmlns:c="http://schemas.openxmlformats.org/drawingml/2006/chart">
  <cdr:relSizeAnchor xmlns:cdr="http://schemas.openxmlformats.org/drawingml/2006/chartDrawing">
    <cdr:from>
      <cdr:x>0.60588</cdr:x>
      <cdr:y>0.27775</cdr:y>
    </cdr:from>
    <cdr:to>
      <cdr:x>0.8776</cdr:x>
      <cdr:y>0.90658</cdr:y>
    </cdr:to>
    <cdr:sp macro="" textlink="">
      <cdr:nvSpPr>
        <cdr:cNvPr id="5" name="Rectangle 4"/>
        <cdr:cNvSpPr/>
      </cdr:nvSpPr>
      <cdr:spPr bwMode="auto">
        <a:xfrm xmlns:a="http://schemas.openxmlformats.org/drawingml/2006/main">
          <a:off x="3328380" y="1314518"/>
          <a:ext cx="1492678" cy="2976033"/>
        </a:xfrm>
        <a:prstGeom xmlns:a="http://schemas.openxmlformats.org/drawingml/2006/main" prst="rect">
          <a:avLst/>
        </a:prstGeom>
        <a:solidFill xmlns:a="http://schemas.openxmlformats.org/drawingml/2006/main">
          <a:schemeClr val="accent4">
            <a:lumMod val="75000"/>
          </a:schemeClr>
        </a:solidFill>
        <a:ln xmlns:a="http://schemas.openxmlformats.org/drawingml/2006/main" w="9525">
          <a:solidFill>
            <a:schemeClr val="accent4">
              <a:lumMod val="75000"/>
            </a:schemeClr>
          </a:solidFill>
          <a:round/>
          <a:headEnd/>
          <a:tailEnd type="none" w="med" len="med"/>
        </a:ln>
        <a:effectLst xmlns:a="http://schemas.openxmlformats.org/drawingml/2006/main"/>
        <a:extLst xmlns:a="http://schemas.openxmlformats.org/drawingml/2006/main"/>
      </cdr:spPr>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0.14282</cdr:x>
      <cdr:y>0.16409</cdr:y>
    </cdr:from>
    <cdr:to>
      <cdr:x>0.8333</cdr:x>
      <cdr:y>0.66781</cdr:y>
    </cdr:to>
    <cdr:sp macro="" textlink="">
      <cdr:nvSpPr>
        <cdr:cNvPr id="6" name="Isosceles Triangle 5"/>
        <cdr:cNvSpPr/>
      </cdr:nvSpPr>
      <cdr:spPr bwMode="auto">
        <a:xfrm xmlns:a="http://schemas.openxmlformats.org/drawingml/2006/main" rot="11703247">
          <a:off x="784554" y="776582"/>
          <a:ext cx="3793189" cy="2383945"/>
        </a:xfrm>
        <a:prstGeom xmlns:a="http://schemas.openxmlformats.org/drawingml/2006/main" prst="triangle">
          <a:avLst>
            <a:gd name="adj" fmla="val 0"/>
          </a:avLst>
        </a:prstGeom>
        <a:solidFill xmlns:a="http://schemas.openxmlformats.org/drawingml/2006/main">
          <a:schemeClr val="accent4">
            <a:lumMod val="75000"/>
          </a:schemeClr>
        </a:solidFill>
        <a:ln xmlns:a="http://schemas.openxmlformats.org/drawingml/2006/main" w="9525">
          <a:solidFill>
            <a:schemeClr val="accent4">
              <a:lumMod val="75000"/>
            </a:schemeClr>
          </a:solidFill>
          <a:round/>
          <a:headEnd/>
          <a:tailEnd type="none" w="med" len="med"/>
        </a:ln>
        <a:effectLst xmlns:a="http://schemas.openxmlformats.org/drawingml/2006/main"/>
        <a:extLst xmlns:a="http://schemas.openxmlformats.org/drawingml/2006/main"/>
      </cdr:spPr>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0.59371</cdr:x>
      <cdr:y>0.55751</cdr:y>
    </cdr:from>
    <cdr:to>
      <cdr:x>0.88836</cdr:x>
      <cdr:y>0.92745</cdr:y>
    </cdr:to>
    <cdr:sp macro="" textlink="">
      <cdr:nvSpPr>
        <cdr:cNvPr id="7" name="Right Triangle 6"/>
        <cdr:cNvSpPr/>
      </cdr:nvSpPr>
      <cdr:spPr bwMode="auto">
        <a:xfrm xmlns:a="http://schemas.openxmlformats.org/drawingml/2006/main">
          <a:off x="3261525" y="2638529"/>
          <a:ext cx="1618666" cy="1750794"/>
        </a:xfrm>
        <a:prstGeom xmlns:a="http://schemas.openxmlformats.org/drawingml/2006/main" prst="rtTriangle">
          <a:avLst/>
        </a:prstGeom>
        <a:solidFill xmlns:a="http://schemas.openxmlformats.org/drawingml/2006/main">
          <a:schemeClr val="bg1"/>
        </a:solidFill>
        <a:ln xmlns:a="http://schemas.openxmlformats.org/drawingml/2006/main" w="9525">
          <a:noFill/>
          <a:round/>
          <a:headEnd/>
          <a:tailEnd type="none" w="med" len="med"/>
        </a:ln>
        <a:effectLst xmlns:a="http://schemas.openxmlformats.org/drawingml/2006/main"/>
        <a:extLst xmlns:a="http://schemas.openxmlformats.org/drawingml/2006/main"/>
      </cdr:spPr>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defTabSz="915290" eaLnBrk="1" hangingPunct="1">
              <a:defRPr sz="1200">
                <a:latin typeface="Times New Roman" charset="0"/>
              </a:defRPr>
            </a:lvl1pPr>
          </a:lstStyle>
          <a:p>
            <a:pPr>
              <a:defRPr/>
            </a:pPr>
            <a:endParaRPr lang="es-ES" dirty="0"/>
          </a:p>
        </p:txBody>
      </p:sp>
      <p:sp>
        <p:nvSpPr>
          <p:cNvPr id="409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defTabSz="915290" eaLnBrk="1" hangingPunct="1">
              <a:defRPr sz="1200">
                <a:latin typeface="Times New Roman" charset="0"/>
              </a:defRPr>
            </a:lvl1pPr>
          </a:lstStyle>
          <a:p>
            <a:pPr>
              <a:defRPr/>
            </a:pPr>
            <a:endParaRPr lang="es-ES" dirty="0"/>
          </a:p>
        </p:txBody>
      </p:sp>
      <p:sp>
        <p:nvSpPr>
          <p:cNvPr id="410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defTabSz="915290" eaLnBrk="1" hangingPunct="1">
              <a:defRPr sz="1200">
                <a:latin typeface="Times New Roman" charset="0"/>
              </a:defRPr>
            </a:lvl1pPr>
          </a:lstStyle>
          <a:p>
            <a:pPr>
              <a:defRPr/>
            </a:pPr>
            <a:endParaRPr lang="es-ES" dirty="0"/>
          </a:p>
        </p:txBody>
      </p:sp>
      <p:sp>
        <p:nvSpPr>
          <p:cNvPr id="410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200">
                <a:latin typeface="Times New Roman" pitchFamily="18" charset="0"/>
              </a:defRPr>
            </a:lvl1pPr>
          </a:lstStyle>
          <a:p>
            <a:pPr>
              <a:defRPr/>
            </a:pPr>
            <a:fld id="{A95D83E9-8715-4250-A7A3-FF9139986BE4}" type="slidenum">
              <a:rPr lang="es-ES"/>
              <a:pPr>
                <a:defRPr/>
              </a:pPr>
              <a:t>‹Nº›</a:t>
            </a:fld>
            <a:endParaRPr lang="es-ES" dirty="0"/>
          </a:p>
        </p:txBody>
      </p:sp>
    </p:spTree>
    <p:extLst>
      <p:ext uri="{BB962C8B-B14F-4D97-AF65-F5344CB8AC3E}">
        <p14:creationId xmlns:p14="http://schemas.microsoft.com/office/powerpoint/2010/main" xmlns="" val="201269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defTabSz="915290" eaLnBrk="1" hangingPunct="1">
              <a:defRPr sz="1200">
                <a:latin typeface="Times New Roman" charset="0"/>
              </a:defRPr>
            </a:lvl1pPr>
          </a:lstStyle>
          <a:p>
            <a:pPr>
              <a:defRPr/>
            </a:pPr>
            <a:endParaRPr lang="es-ES"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defTabSz="915290" eaLnBrk="1" hangingPunct="1">
              <a:defRPr sz="1200">
                <a:latin typeface="Times New Roman" charset="0"/>
              </a:defRPr>
            </a:lvl1pPr>
          </a:lstStyle>
          <a:p>
            <a:pPr>
              <a:defRPr/>
            </a:pPr>
            <a:endParaRPr lang="es-ES" dirty="0"/>
          </a:p>
        </p:txBody>
      </p:sp>
      <p:sp>
        <p:nvSpPr>
          <p:cNvPr id="175108" name="Rectangle 4"/>
          <p:cNvSpPr>
            <a:spLocks noGrp="1" noRot="1" noChangeAspect="1" noChangeArrowheads="1" noTextEdit="1"/>
          </p:cNvSpPr>
          <p:nvPr>
            <p:ph type="sldImg" idx="2"/>
          </p:nvPr>
        </p:nvSpPr>
        <p:spPr bwMode="auto">
          <a:xfrm>
            <a:off x="920750"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defTabSz="915290" eaLnBrk="1" hangingPunct="1">
              <a:defRPr sz="1200">
                <a:latin typeface="Times New Roman" charset="0"/>
              </a:defRPr>
            </a:lvl1pPr>
          </a:lstStyle>
          <a:p>
            <a:pPr>
              <a:defRPr/>
            </a:pPr>
            <a:endParaRPr lang="es-ES" dirty="0"/>
          </a:p>
        </p:txBody>
      </p:sp>
      <p:sp>
        <p:nvSpPr>
          <p:cNvPr id="3079"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200">
                <a:latin typeface="Times New Roman" pitchFamily="18" charset="0"/>
              </a:defRPr>
            </a:lvl1pPr>
          </a:lstStyle>
          <a:p>
            <a:pPr>
              <a:defRPr/>
            </a:pPr>
            <a:fld id="{5FF89F04-FE04-48A9-A5D7-D57BA5041EB6}" type="slidenum">
              <a:rPr lang="es-ES"/>
              <a:pPr>
                <a:defRPr/>
              </a:pPr>
              <a:t>‹Nº›</a:t>
            </a:fld>
            <a:endParaRPr lang="es-ES" dirty="0"/>
          </a:p>
        </p:txBody>
      </p:sp>
    </p:spTree>
    <p:extLst>
      <p:ext uri="{BB962C8B-B14F-4D97-AF65-F5344CB8AC3E}">
        <p14:creationId xmlns:p14="http://schemas.microsoft.com/office/powerpoint/2010/main" xmlns="" val="1401800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0938" cy="3721100"/>
          </a:xfrm>
        </p:spPr>
      </p:sp>
      <p:sp>
        <p:nvSpPr>
          <p:cNvPr id="3" name="Notes Placeholder 2"/>
          <p:cNvSpPr>
            <a:spLocks noGrp="1"/>
          </p:cNvSpPr>
          <p:nvPr>
            <p:ph type="body" idx="1"/>
          </p:nvPr>
        </p:nvSpPr>
        <p:spPr/>
        <p:txBody>
          <a:bodyPr/>
          <a:lstStyle/>
          <a:p>
            <a:r>
              <a:rPr lang="en-GB" dirty="0" smtClean="0"/>
              <a:t>30 minutes</a:t>
            </a:r>
          </a:p>
          <a:p>
            <a:r>
              <a:rPr lang="en-GB" dirty="0" smtClean="0"/>
              <a:t>40 slides</a:t>
            </a:r>
            <a:endParaRPr lang="en-GB" dirty="0"/>
          </a:p>
        </p:txBody>
      </p:sp>
      <p:sp>
        <p:nvSpPr>
          <p:cNvPr id="4" name="Slide Number Placeholder 3"/>
          <p:cNvSpPr>
            <a:spLocks noGrp="1"/>
          </p:cNvSpPr>
          <p:nvPr>
            <p:ph type="sldNum" sz="quarter" idx="10"/>
          </p:nvPr>
        </p:nvSpPr>
        <p:spPr/>
        <p:txBody>
          <a:bodyPr/>
          <a:lstStyle/>
          <a:p>
            <a:pPr>
              <a:defRPr/>
            </a:pPr>
            <a:fld id="{5FF89F04-FE04-48A9-A5D7-D57BA5041EB6}" type="slidenum">
              <a:rPr lang="es-ES" smtClean="0">
                <a:solidFill>
                  <a:srgbClr val="000000"/>
                </a:solidFill>
              </a:rPr>
              <a:pPr>
                <a:defRPr/>
              </a:pPr>
              <a:t>1</a:t>
            </a:fld>
            <a:endParaRPr lang="es-ES" dirty="0">
              <a:solidFill>
                <a:srgbClr val="000000"/>
              </a:solidFill>
            </a:endParaRPr>
          </a:p>
        </p:txBody>
      </p:sp>
    </p:spTree>
    <p:extLst>
      <p:ext uri="{BB962C8B-B14F-4D97-AF65-F5344CB8AC3E}">
        <p14:creationId xmlns:p14="http://schemas.microsoft.com/office/powerpoint/2010/main" xmlns="" val="270862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920750" y="746125"/>
            <a:ext cx="4960938" cy="3721100"/>
          </a:xfrm>
          <a:ln/>
        </p:spPr>
      </p:sp>
      <p:sp>
        <p:nvSpPr>
          <p:cNvPr id="181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altLang="en-US" dirty="0" smtClean="0">
              <a:latin typeface="Times New Roman" pitchFamily="18"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CADFF62-B84F-4F56-B3ED-F83E967A07C5}" type="slidenum">
              <a:rPr lang="nl-BE" altLang="en-US" sz="1200" smtClean="0">
                <a:solidFill>
                  <a:srgbClr val="000000"/>
                </a:solidFill>
                <a:latin typeface="Times New Roman" pitchFamily="18" charset="0"/>
              </a:rPr>
              <a:pPr/>
              <a:t>13</a:t>
            </a:fld>
            <a:endParaRPr lang="nl-BE" altLang="en-US" sz="1200" smtClean="0">
              <a:solidFill>
                <a:srgbClr val="000000"/>
              </a:solidFill>
              <a:latin typeface="Times New Roman" pitchFamily="18" charset="0"/>
            </a:endParaRPr>
          </a:p>
        </p:txBody>
      </p:sp>
    </p:spTree>
    <p:extLst>
      <p:ext uri="{BB962C8B-B14F-4D97-AF65-F5344CB8AC3E}">
        <p14:creationId xmlns:p14="http://schemas.microsoft.com/office/powerpoint/2010/main" xmlns="" val="174546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595313" y="771525"/>
            <a:ext cx="5130800" cy="3848100"/>
          </a:xfrm>
          <a:ln/>
        </p:spPr>
      </p:sp>
      <p:sp>
        <p:nvSpPr>
          <p:cNvPr id="81923" name="Notes Placeholder 2"/>
          <p:cNvSpPr>
            <a:spLocks noGrp="1"/>
          </p:cNvSpPr>
          <p:nvPr>
            <p:ph type="body" idx="1"/>
          </p:nvPr>
        </p:nvSpPr>
        <p:spPr>
          <a:noFill/>
          <a:ln/>
        </p:spPr>
        <p:txBody>
          <a:bodyPr/>
          <a:lstStyle/>
          <a:p>
            <a:endParaRPr lang="en-GB" altLang="es-ES" dirty="0" smtClean="0">
              <a:latin typeface="Times New Roman" pitchFamily="18" charset="0"/>
            </a:endParaRPr>
          </a:p>
        </p:txBody>
      </p:sp>
      <p:sp>
        <p:nvSpPr>
          <p:cNvPr id="81924" name="Slide Number Placeholder 3"/>
          <p:cNvSpPr>
            <a:spLocks noGrp="1"/>
          </p:cNvSpPr>
          <p:nvPr>
            <p:ph type="sldNum" sz="quarter" idx="5"/>
          </p:nvPr>
        </p:nvSpPr>
        <p:spPr>
          <a:noFill/>
        </p:spPr>
        <p:txBody>
          <a:bodyPr/>
          <a:lstStyle/>
          <a:p>
            <a:fld id="{F59C23C9-B9B1-4FE4-BA16-0EAF987E5112}" type="slidenum">
              <a:rPr lang="es-ES" altLang="es-ES">
                <a:solidFill>
                  <a:srgbClr val="000000"/>
                </a:solidFill>
              </a:rPr>
              <a:pPr/>
              <a:t>14</a:t>
            </a:fld>
            <a:endParaRPr lang="es-ES" altLang="es-ES">
              <a:solidFill>
                <a:srgbClr val="000000"/>
              </a:solidFill>
            </a:endParaRPr>
          </a:p>
        </p:txBody>
      </p:sp>
    </p:spTree>
    <p:extLst>
      <p:ext uri="{BB962C8B-B14F-4D97-AF65-F5344CB8AC3E}">
        <p14:creationId xmlns:p14="http://schemas.microsoft.com/office/powerpoint/2010/main" xmlns="" val="30532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855610" y="771539"/>
            <a:ext cx="4609969" cy="3847844"/>
          </a:xfrm>
          <a:ln/>
        </p:spPr>
      </p:sp>
      <p:sp>
        <p:nvSpPr>
          <p:cNvPr id="81923" name="Notes Placeholder 2"/>
          <p:cNvSpPr>
            <a:spLocks noGrp="1"/>
          </p:cNvSpPr>
          <p:nvPr>
            <p:ph type="body" idx="1"/>
          </p:nvPr>
        </p:nvSpPr>
        <p:spPr>
          <a:noFill/>
          <a:ln/>
        </p:spPr>
        <p:txBody>
          <a:bodyPr/>
          <a:lstStyle/>
          <a:p>
            <a:endParaRPr lang="en-GB" altLang="es-ES" smtClean="0">
              <a:latin typeface="Times New Roman" pitchFamily="18" charset="0"/>
            </a:endParaRPr>
          </a:p>
        </p:txBody>
      </p:sp>
      <p:sp>
        <p:nvSpPr>
          <p:cNvPr id="81924" name="Slide Number Placeholder 3"/>
          <p:cNvSpPr>
            <a:spLocks noGrp="1"/>
          </p:cNvSpPr>
          <p:nvPr>
            <p:ph type="sldNum" sz="quarter" idx="5"/>
          </p:nvPr>
        </p:nvSpPr>
        <p:spPr>
          <a:noFill/>
        </p:spPr>
        <p:txBody>
          <a:bodyPr/>
          <a:lstStyle/>
          <a:p>
            <a:fld id="{F59C23C9-B9B1-4FE4-BA16-0EAF987E5112}" type="slidenum">
              <a:rPr lang="es-ES" altLang="es-ES">
                <a:solidFill>
                  <a:srgbClr val="000000"/>
                </a:solidFill>
              </a:rPr>
              <a:pPr/>
              <a:t>15</a:t>
            </a:fld>
            <a:endParaRPr lang="es-ES" altLang="es-ES">
              <a:solidFill>
                <a:srgbClr val="000000"/>
              </a:solidFill>
            </a:endParaRPr>
          </a:p>
        </p:txBody>
      </p:sp>
    </p:spTree>
    <p:extLst>
      <p:ext uri="{BB962C8B-B14F-4D97-AF65-F5344CB8AC3E}">
        <p14:creationId xmlns:p14="http://schemas.microsoft.com/office/powerpoint/2010/main" xmlns="" val="156394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595313" y="771525"/>
            <a:ext cx="5130800" cy="3848100"/>
          </a:xfrm>
          <a:ln/>
        </p:spPr>
      </p:sp>
      <p:sp>
        <p:nvSpPr>
          <p:cNvPr id="81923" name="Notes Placeholder 2"/>
          <p:cNvSpPr>
            <a:spLocks noGrp="1"/>
          </p:cNvSpPr>
          <p:nvPr>
            <p:ph type="body" idx="1"/>
          </p:nvPr>
        </p:nvSpPr>
        <p:spPr>
          <a:noFill/>
          <a:ln/>
        </p:spPr>
        <p:txBody>
          <a:bodyPr/>
          <a:lstStyle/>
          <a:p>
            <a:endParaRPr lang="en-GB" altLang="es-ES" dirty="0" smtClean="0">
              <a:latin typeface="Times New Roman" pitchFamily="18" charset="0"/>
            </a:endParaRPr>
          </a:p>
        </p:txBody>
      </p:sp>
      <p:sp>
        <p:nvSpPr>
          <p:cNvPr id="81924" name="Slide Number Placeholder 3"/>
          <p:cNvSpPr>
            <a:spLocks noGrp="1"/>
          </p:cNvSpPr>
          <p:nvPr>
            <p:ph type="sldNum" sz="quarter" idx="5"/>
          </p:nvPr>
        </p:nvSpPr>
        <p:spPr>
          <a:noFill/>
        </p:spPr>
        <p:txBody>
          <a:bodyPr/>
          <a:lstStyle/>
          <a:p>
            <a:fld id="{F59C23C9-B9B1-4FE4-BA16-0EAF987E5112}" type="slidenum">
              <a:rPr lang="es-ES" altLang="es-ES">
                <a:solidFill>
                  <a:srgbClr val="000000"/>
                </a:solidFill>
              </a:rPr>
              <a:pPr/>
              <a:t>16</a:t>
            </a:fld>
            <a:endParaRPr lang="es-ES" altLang="es-ES">
              <a:solidFill>
                <a:srgbClr val="000000"/>
              </a:solidFill>
            </a:endParaRPr>
          </a:p>
        </p:txBody>
      </p:sp>
    </p:spTree>
    <p:extLst>
      <p:ext uri="{BB962C8B-B14F-4D97-AF65-F5344CB8AC3E}">
        <p14:creationId xmlns:p14="http://schemas.microsoft.com/office/powerpoint/2010/main" xmlns="" val="408286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0938"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F89F04-FE04-48A9-A5D7-D57BA5041EB6}" type="slidenum">
              <a:rPr lang="es-ES" smtClean="0"/>
              <a:pPr>
                <a:defRPr/>
              </a:pPr>
              <a:t>17</a:t>
            </a:fld>
            <a:endParaRPr lang="es-ES" dirty="0"/>
          </a:p>
        </p:txBody>
      </p:sp>
    </p:spTree>
    <p:extLst>
      <p:ext uri="{BB962C8B-B14F-4D97-AF65-F5344CB8AC3E}">
        <p14:creationId xmlns="" xmlns:p14="http://schemas.microsoft.com/office/powerpoint/2010/main" val="222875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0938" cy="3721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FF89F04-FE04-48A9-A5D7-D57BA5041EB6}" type="slidenum">
              <a:rPr lang="es-ES" smtClean="0">
                <a:solidFill>
                  <a:srgbClr val="000000"/>
                </a:solidFill>
              </a:rPr>
              <a:pPr>
                <a:defRPr/>
              </a:pPr>
              <a:t>18</a:t>
            </a:fld>
            <a:endParaRPr lang="es-ES" dirty="0">
              <a:solidFill>
                <a:srgbClr val="000000"/>
              </a:solidFill>
            </a:endParaRPr>
          </a:p>
        </p:txBody>
      </p:sp>
    </p:spTree>
    <p:extLst>
      <p:ext uri="{BB962C8B-B14F-4D97-AF65-F5344CB8AC3E}">
        <p14:creationId xmlns="" xmlns:p14="http://schemas.microsoft.com/office/powerpoint/2010/main" val="170523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a:xfrm>
            <a:off x="917575" y="746125"/>
            <a:ext cx="4962525" cy="3721100"/>
          </a:xfrm>
          <a:ln/>
        </p:spPr>
      </p:sp>
      <p:sp>
        <p:nvSpPr>
          <p:cNvPr id="111619" name="2 Marcador de notas"/>
          <p:cNvSpPr>
            <a:spLocks noGrp="1"/>
          </p:cNvSpPr>
          <p:nvPr>
            <p:ph type="body" idx="1"/>
          </p:nvPr>
        </p:nvSpPr>
        <p:spPr>
          <a:noFill/>
          <a:ln/>
        </p:spPr>
        <p:txBody>
          <a:bodyPr/>
          <a:lstStyle/>
          <a:p>
            <a:r>
              <a:rPr lang="es-ES" altLang="es-ES" smtClean="0">
                <a:latin typeface="Times New Roman" pitchFamily="18" charset="0"/>
              </a:rPr>
              <a:t>Calabrese Neurology 2012 (FREEDOMS II) abstract</a:t>
            </a:r>
          </a:p>
          <a:p>
            <a:r>
              <a:rPr lang="en-US" altLang="es-ES" smtClean="0">
                <a:latin typeface="Times New Roman" pitchFamily="18" charset="0"/>
              </a:rPr>
              <a:t>Results from the FREEDOMS II trial found oral fingolimod administered at a daily dose of 0.5 mg to reduce relapse rates by almost 50% in patients with relapsing-remitting multiple sclerosis (RRMS). The drug also had positive effects on all magnetic resonance imaging (MRI) parameters, including brain atrophy. These findings confirm the benefits of fingolimod reported in previous phase 3 studies of this first oral treatment for RRMS.</a:t>
            </a:r>
            <a:br>
              <a:rPr lang="en-US" altLang="es-ES" smtClean="0">
                <a:latin typeface="Times New Roman" pitchFamily="18" charset="0"/>
              </a:rPr>
            </a:br>
            <a:r>
              <a:rPr lang="en-US" altLang="es-ES" smtClean="0">
                <a:latin typeface="Times New Roman" pitchFamily="18" charset="0"/>
              </a:rPr>
              <a:t/>
            </a:r>
            <a:br>
              <a:rPr lang="en-US" altLang="es-ES" smtClean="0">
                <a:latin typeface="Times New Roman" pitchFamily="18" charset="0"/>
              </a:rPr>
            </a:br>
            <a:r>
              <a:rPr lang="en-US" altLang="es-ES" smtClean="0">
                <a:latin typeface="Times New Roman" pitchFamily="18" charset="0"/>
              </a:rPr>
              <a:t>The FREEDOMS II trial randomized 1083 patients with RRMS to fingolimod 0.5 mg, 1.25 mg, or placebo, in a 1:1:1 ratio. Participants were treated for 24 months. The trial included enrollment of 95% of patients from the United States. The mean duration of multiple sclerosis (MS) was slightly more than 10 years. Three-fourths of the participants had undergone prior treatment with other disease-modifying therapy. About 72% of patients enrolled in the trial completed this study.</a:t>
            </a:r>
            <a:br>
              <a:rPr lang="en-US" altLang="es-ES" smtClean="0">
                <a:latin typeface="Times New Roman" pitchFamily="18" charset="0"/>
              </a:rPr>
            </a:br>
            <a:r>
              <a:rPr lang="en-US" altLang="es-ES" smtClean="0">
                <a:latin typeface="Times New Roman" pitchFamily="18" charset="0"/>
              </a:rPr>
              <a:t/>
            </a:r>
            <a:br>
              <a:rPr lang="en-US" altLang="es-ES" smtClean="0">
                <a:latin typeface="Times New Roman" pitchFamily="18" charset="0"/>
              </a:rPr>
            </a:br>
            <a:r>
              <a:rPr lang="en-US" altLang="es-ES" smtClean="0">
                <a:latin typeface="Times New Roman" pitchFamily="18" charset="0"/>
              </a:rPr>
              <a:t>Fingolimod administered at a daily dose of 0.5 mg significantly reduced the annualized relapse rate by 48% compared with placebo (</a:t>
            </a:r>
            <a:r>
              <a:rPr lang="en-US" altLang="es-ES" i="1" smtClean="0">
                <a:latin typeface="Times New Roman" pitchFamily="18" charset="0"/>
              </a:rPr>
              <a:t>P</a:t>
            </a:r>
            <a:r>
              <a:rPr lang="en-US" altLang="es-ES" smtClean="0">
                <a:latin typeface="Times New Roman" pitchFamily="18" charset="0"/>
              </a:rPr>
              <a:t> &lt;.001), and increased the percentage of patients free of MS relapse at the end of 24 months compared with placebo (71.% versus 52.7%, respectively).</a:t>
            </a:r>
            <a:br>
              <a:rPr lang="en-US" altLang="es-ES" smtClean="0">
                <a:latin typeface="Times New Roman" pitchFamily="18" charset="0"/>
              </a:rPr>
            </a:br>
            <a:r>
              <a:rPr lang="en-US" altLang="es-ES" smtClean="0">
                <a:latin typeface="Times New Roman" pitchFamily="18" charset="0"/>
              </a:rPr>
              <a:t/>
            </a:r>
            <a:br>
              <a:rPr lang="en-US" altLang="es-ES" smtClean="0">
                <a:latin typeface="Times New Roman" pitchFamily="18" charset="0"/>
              </a:rPr>
            </a:br>
            <a:r>
              <a:rPr lang="en-US" altLang="es-ES" smtClean="0">
                <a:latin typeface="Times New Roman" pitchFamily="18" charset="0"/>
              </a:rPr>
              <a:t>Brain atrophy was significantly reduced with daily treatment of 0.5 mg of fingolimod versus placebo at month 24: 33% reduction in brain volume versus placebo (</a:t>
            </a:r>
            <a:r>
              <a:rPr lang="en-US" altLang="es-ES" i="1" smtClean="0">
                <a:latin typeface="Times New Roman" pitchFamily="18" charset="0"/>
              </a:rPr>
              <a:t>P</a:t>
            </a:r>
            <a:r>
              <a:rPr lang="en-US" altLang="es-ES" smtClean="0">
                <a:latin typeface="Times New Roman" pitchFamily="18" charset="0"/>
              </a:rPr>
              <a:t> &lt;.001). The effect on brain volume was seen as early as 6 months (39% reduction) and was consistent at 12 (40% reduction) and 24 months.</a:t>
            </a:r>
            <a:br>
              <a:rPr lang="en-US" altLang="es-ES" smtClean="0">
                <a:latin typeface="Times New Roman" pitchFamily="18" charset="0"/>
              </a:rPr>
            </a:br>
            <a:r>
              <a:rPr lang="en-US" altLang="es-ES" smtClean="0">
                <a:latin typeface="Times New Roman" pitchFamily="18" charset="0"/>
              </a:rPr>
              <a:t/>
            </a:r>
            <a:br>
              <a:rPr lang="en-US" altLang="es-ES" smtClean="0">
                <a:latin typeface="Times New Roman" pitchFamily="18" charset="0"/>
              </a:rPr>
            </a:br>
            <a:r>
              <a:rPr lang="en-US" altLang="es-ES" smtClean="0">
                <a:latin typeface="Times New Roman" pitchFamily="18" charset="0"/>
              </a:rPr>
              <a:t>Although numerically fewer patients treated with 0.5 mg of fingolimod experienced disability progression, as measured by change in Expanded Disability Status Scale (EDSS), this difference did not reach statistical significance. Lead author of this poster, Peter A. Calabresi, MD, MS Center at Johns Hopkins Hospital, Baltimore, MD, suggested that this might be due to the high variability in baseline EDSS scores among the 3 treatment arms.</a:t>
            </a:r>
            <a:br>
              <a:rPr lang="en-US" altLang="es-ES" smtClean="0">
                <a:latin typeface="Times New Roman" pitchFamily="18" charset="0"/>
              </a:rPr>
            </a:br>
            <a:r>
              <a:rPr lang="en-US" altLang="es-ES" smtClean="0">
                <a:latin typeface="Times New Roman" pitchFamily="18" charset="0"/>
              </a:rPr>
              <a:t/>
            </a:r>
            <a:br>
              <a:rPr lang="en-US" altLang="es-ES" smtClean="0">
                <a:latin typeface="Times New Roman" pitchFamily="18" charset="0"/>
              </a:rPr>
            </a:br>
            <a:r>
              <a:rPr lang="en-US" altLang="es-ES" smtClean="0">
                <a:latin typeface="Times New Roman" pitchFamily="18" charset="0"/>
              </a:rPr>
              <a:t>Disability, as measured by the MS Functional Composite (MSFC), was significantly less at month 24 in the group treated with fingolimod daily dose of 0.5 mg versus placebo (</a:t>
            </a:r>
            <a:r>
              <a:rPr lang="en-US" altLang="es-ES" i="1" smtClean="0">
                <a:latin typeface="Times New Roman" pitchFamily="18" charset="0"/>
              </a:rPr>
              <a:t>P</a:t>
            </a:r>
            <a:r>
              <a:rPr lang="en-US" altLang="es-ES" smtClean="0">
                <a:latin typeface="Times New Roman" pitchFamily="18" charset="0"/>
              </a:rPr>
              <a:t> = .012). Fingolimod, administered at 0.5 mg, was superior to placebo on all MRI assessments of gadolinium-enhancing lesions and new or newly enlarging T2 lesions.</a:t>
            </a:r>
            <a:br>
              <a:rPr lang="en-US" altLang="es-ES" smtClean="0">
                <a:latin typeface="Times New Roman" pitchFamily="18" charset="0"/>
              </a:rPr>
            </a:br>
            <a:r>
              <a:rPr lang="en-US" altLang="es-ES" smtClean="0">
                <a:latin typeface="Times New Roman" pitchFamily="18" charset="0"/>
              </a:rPr>
              <a:t/>
            </a:r>
            <a:br>
              <a:rPr lang="en-US" altLang="es-ES" smtClean="0">
                <a:latin typeface="Times New Roman" pitchFamily="18" charset="0"/>
              </a:rPr>
            </a:br>
            <a:r>
              <a:rPr lang="en-US" altLang="es-ES" smtClean="0">
                <a:latin typeface="Times New Roman" pitchFamily="18" charset="0"/>
              </a:rPr>
              <a:t>Fingolimod’s safety profile in this study was consistent with reported adverse events associated with this treatment. In this trial, the incidences of herpes infections, hypertension, and basal cell carcinoma were higher, but pooled analysis from 3 pivotal phase 3 trials and a phase 2 study did not confirm these findings.</a:t>
            </a:r>
          </a:p>
          <a:p>
            <a:endParaRPr lang="en-US" altLang="es-ES" smtClean="0">
              <a:latin typeface="Times New Roman" pitchFamily="18" charset="0"/>
            </a:endParaRPr>
          </a:p>
          <a:p>
            <a:r>
              <a:rPr lang="en-US" altLang="es-ES" smtClean="0">
                <a:latin typeface="Times New Roman" pitchFamily="18" charset="0"/>
              </a:rPr>
              <a:t>Vollmer et al, MSJ 2011 BRAVO Laquinimod abstract</a:t>
            </a:r>
          </a:p>
          <a:p>
            <a:r>
              <a:rPr lang="en-US" altLang="es-ES" smtClean="0">
                <a:latin typeface="Times New Roman" pitchFamily="18" charset="0"/>
              </a:rPr>
              <a:t>Background: In the phase III ALLEGRO study, laquinimod, an oral once-daily immunomodulator, effectively reduced relapse rate, slowed disability progression and reduced brain atrophy, in patients with relapsing-remitting MS (RRMS). Preclinical studies indicate laquinimod penetrates the CNS and directly inhibits activation of resident CNS inflammatory cells to reduce demyelination and axonal loss. </a:t>
            </a:r>
            <a:br>
              <a:rPr lang="en-US" altLang="es-ES" smtClean="0">
                <a:latin typeface="Times New Roman" pitchFamily="18" charset="0"/>
              </a:rPr>
            </a:br>
            <a:r>
              <a:rPr lang="en-US" altLang="es-ES" smtClean="0">
                <a:latin typeface="Times New Roman" pitchFamily="18" charset="0"/>
              </a:rPr>
              <a:t>Objectives: BRAVO assessed the efficacy, safety and tolerability of oral laquinimod compared to placebo in patients with RRMS, and descriptively compared the benefit/risk profile of laquinimod to IFNbeta-1a IM.</a:t>
            </a:r>
            <a:br>
              <a:rPr lang="en-US" altLang="es-ES" smtClean="0">
                <a:latin typeface="Times New Roman" pitchFamily="18" charset="0"/>
              </a:rPr>
            </a:br>
            <a:r>
              <a:rPr lang="en-US" altLang="es-ES" smtClean="0">
                <a:latin typeface="Times New Roman" pitchFamily="18" charset="0"/>
              </a:rPr>
              <a:t>Methods: RRMS patients were randomized 1:1:1 to oral laquinimod (0.6 mg once daily), matching oral placebo, or IFNbeta-1a IM (30 mcg once weekly). Patients on laquinimod or oral placebo were evaluated in a double-blind manner; only the neurological rater was blinded to treatment with IFNbeta-1a IM. Endpoints were analyzed comparing either laquinimod or IFNbeta-1a IM to oral placebo.</a:t>
            </a:r>
            <a:br>
              <a:rPr lang="en-US" altLang="es-ES" smtClean="0">
                <a:latin typeface="Times New Roman" pitchFamily="18" charset="0"/>
              </a:rPr>
            </a:br>
            <a:r>
              <a:rPr lang="en-US" altLang="es-ES" smtClean="0">
                <a:latin typeface="Times New Roman" pitchFamily="18" charset="0"/>
              </a:rPr>
              <a:t>Results: Patients (n=1331) from 153 sites in 18 countries were randomized to laquinimod (n=434), placebo (n=450) and IFNbeta-1a IM (n=447). At 24 months, the primary endpoint, annualized relapse rate (ARR) did not reach statistical significance, but showed a trend to reduction on laquinimod (Risk Ratio=0.823, 95%CI:0.664-1.020, p=0.075). Dissimilarities between treatment groups at baseline in T2 lesion volume and the percent of patients with GdE lesions were identified. An adjusted analysis that was pre-specified in the statistical analysis plan demonstrated that laquinimod significantly reduced ARR (0.37 and 0.29 for placebo and laquinimod, respectively, RR=0.787, 95%CI:0.637-0.972, p = 0.026), as well as the risk of disability progression as measured by the EDSS (Hazard Ratio=0.665, 95%CI:0.447-0.989, p=0.044) and brain atrophy on MRI (27.5%, p &lt; 0.0001). Safety and tolerability of laquinimod were similar to ALLEGRO with no signal of immunosuppression. For IFNbeta-1a IM, following a similar correction, ARR was reduced (0.27) compared to placebo (29%, p = 0.002). No treatment effect of IFNbeta-1a IM was observed on brain atrophy and disability progression was reduced (28.7%, p = 0.089).</a:t>
            </a:r>
            <a:br>
              <a:rPr lang="en-US" altLang="es-ES" smtClean="0">
                <a:latin typeface="Times New Roman" pitchFamily="18" charset="0"/>
              </a:rPr>
            </a:br>
            <a:r>
              <a:rPr lang="en-US" altLang="es-ES" smtClean="0">
                <a:latin typeface="Times New Roman" pitchFamily="18" charset="0"/>
              </a:rPr>
              <a:t>Conclusion: Along with ALLEGRO, BRAVO confirms the unique clinical profile of laquinimod that addresses the important need in MS to slow disability progression and prevent irreversible brain tissue loss, with favorable safety, and relapse management. Overall, oral laquinimod compares favorably with the currently marketed product, IFNbeta-1a IM.</a:t>
            </a:r>
            <a:endParaRPr lang="ca-ES" altLang="es-ES" smtClean="0">
              <a:latin typeface="Times New Roman" pitchFamily="18" charset="0"/>
            </a:endParaRPr>
          </a:p>
        </p:txBody>
      </p:sp>
      <p:sp>
        <p:nvSpPr>
          <p:cNvPr id="111620" name="3 Marcador de número de diapositiva"/>
          <p:cNvSpPr>
            <a:spLocks noGrp="1"/>
          </p:cNvSpPr>
          <p:nvPr>
            <p:ph type="sldNum" sz="quarter" idx="5"/>
          </p:nvPr>
        </p:nvSpPr>
        <p:spPr>
          <a:noFill/>
        </p:spPr>
        <p:txBody>
          <a:bodyPr/>
          <a:lstStyle/>
          <a:p>
            <a:pPr defTabSz="911225"/>
            <a:fld id="{F210168E-5A6B-46E9-AA23-E8F6596661DD}" type="slidenum">
              <a:rPr lang="es-ES" altLang="es-ES">
                <a:solidFill>
                  <a:srgbClr val="000000"/>
                </a:solidFill>
              </a:rPr>
              <a:pPr defTabSz="911225"/>
              <a:t>27</a:t>
            </a:fld>
            <a:endParaRPr lang="es-ES" altLang="es-ES">
              <a:solidFill>
                <a:srgbClr val="000000"/>
              </a:solidFill>
            </a:endParaRPr>
          </a:p>
        </p:txBody>
      </p:sp>
    </p:spTree>
    <p:extLst>
      <p:ext uri="{BB962C8B-B14F-4D97-AF65-F5344CB8AC3E}">
        <p14:creationId xmlns:p14="http://schemas.microsoft.com/office/powerpoint/2010/main" xmlns="" val="2213537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xfrm>
            <a:off x="920750" y="746125"/>
            <a:ext cx="4960938" cy="3721100"/>
          </a:xfrm>
          <a:ln/>
        </p:spPr>
      </p:sp>
      <p:sp>
        <p:nvSpPr>
          <p:cNvPr id="343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s-ES" smtClean="0">
              <a:latin typeface="Times New Roman" panose="02020603050405020304" pitchFamily="18" charset="0"/>
            </a:endParaRPr>
          </a:p>
        </p:txBody>
      </p:sp>
      <p:sp>
        <p:nvSpPr>
          <p:cNvPr id="343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B29DCB11-D777-46D5-AF51-8FF3545795CE}" type="slidenum">
              <a:rPr lang="es-ES" altLang="es-ES" sz="1200" smtClean="0">
                <a:solidFill>
                  <a:srgbClr val="000000"/>
                </a:solidFill>
                <a:latin typeface="Times New Roman" panose="02020603050405020304" pitchFamily="18" charset="0"/>
              </a:rPr>
              <a:pPr/>
              <a:t>31</a:t>
            </a:fld>
            <a:endParaRPr lang="es-ES" altLang="es-ES" sz="12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243033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920750" y="746125"/>
            <a:ext cx="4960938" cy="3721100"/>
          </a:xfrm>
          <a:ln/>
        </p:spPr>
      </p:sp>
      <p:sp>
        <p:nvSpPr>
          <p:cNvPr id="231427" name="Rectangle 3"/>
          <p:cNvSpPr>
            <a:spLocks noGrp="1" noChangeArrowheads="1"/>
          </p:cNvSpPr>
          <p:nvPr>
            <p:ph type="body" idx="1"/>
          </p:nvPr>
        </p:nvSpPr>
        <p:spPr>
          <a:noFill/>
          <a:ln/>
        </p:spPr>
        <p:txBody>
          <a:bodyPr wrap="none" anchor="ctr"/>
          <a:lstStyle/>
          <a:p>
            <a:endParaRPr lang="it-IT" altLang="es-ES" smtClean="0">
              <a:latin typeface="Times New Roman" pitchFamily="18" charset="0"/>
            </a:endParaRPr>
          </a:p>
        </p:txBody>
      </p:sp>
    </p:spTree>
    <p:extLst>
      <p:ext uri="{BB962C8B-B14F-4D97-AF65-F5344CB8AC3E}">
        <p14:creationId xmlns:p14="http://schemas.microsoft.com/office/powerpoint/2010/main" xmlns="" val="155239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920750" y="746125"/>
            <a:ext cx="4960938" cy="3721100"/>
          </a:xfrm>
          <a:ln/>
        </p:spPr>
      </p:sp>
      <p:sp>
        <p:nvSpPr>
          <p:cNvPr id="231427" name="Rectangle 3"/>
          <p:cNvSpPr>
            <a:spLocks noGrp="1" noChangeArrowheads="1"/>
          </p:cNvSpPr>
          <p:nvPr>
            <p:ph type="body" idx="1"/>
          </p:nvPr>
        </p:nvSpPr>
        <p:spPr>
          <a:noFill/>
          <a:ln/>
        </p:spPr>
        <p:txBody>
          <a:bodyPr wrap="none" anchor="ctr"/>
          <a:lstStyle/>
          <a:p>
            <a:endParaRPr lang="it-IT" altLang="es-ES" smtClean="0">
              <a:latin typeface="Times New Roman" pitchFamily="18" charset="0"/>
            </a:endParaRPr>
          </a:p>
        </p:txBody>
      </p:sp>
    </p:spTree>
    <p:extLst>
      <p:ext uri="{BB962C8B-B14F-4D97-AF65-F5344CB8AC3E}">
        <p14:creationId xmlns:p14="http://schemas.microsoft.com/office/powerpoint/2010/main" xmlns="" val="331169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pPr defTabSz="912813"/>
            <a:fld id="{B67893FA-8375-44F2-BAEA-F498EFC095A2}" type="slidenum">
              <a:rPr lang="es-ES" altLang="ca-ES">
                <a:solidFill>
                  <a:srgbClr val="000000"/>
                </a:solidFill>
              </a:rPr>
              <a:pPr defTabSz="912813"/>
              <a:t>2</a:t>
            </a:fld>
            <a:endParaRPr lang="es-ES" altLang="ca-ES">
              <a:solidFill>
                <a:srgbClr val="000000"/>
              </a:solidFill>
            </a:endParaRPr>
          </a:p>
        </p:txBody>
      </p:sp>
      <p:sp>
        <p:nvSpPr>
          <p:cNvPr id="195587" name="Rectangle 2"/>
          <p:cNvSpPr>
            <a:spLocks noGrp="1" noRot="1" noChangeAspect="1" noChangeArrowheads="1" noTextEdit="1"/>
          </p:cNvSpPr>
          <p:nvPr>
            <p:ph type="sldImg"/>
          </p:nvPr>
        </p:nvSpPr>
        <p:spPr>
          <a:xfrm>
            <a:off x="917575" y="746125"/>
            <a:ext cx="4962525" cy="3721100"/>
          </a:xfrm>
          <a:ln/>
        </p:spPr>
      </p:sp>
      <p:sp>
        <p:nvSpPr>
          <p:cNvPr id="195588" name="Rectangle 3"/>
          <p:cNvSpPr>
            <a:spLocks noGrp="1" noChangeArrowheads="1"/>
          </p:cNvSpPr>
          <p:nvPr>
            <p:ph type="body" idx="1"/>
          </p:nvPr>
        </p:nvSpPr>
        <p:spPr>
          <a:noFill/>
          <a:ln/>
        </p:spPr>
        <p:txBody>
          <a:bodyPr/>
          <a:lstStyle/>
          <a:p>
            <a:pPr eaLnBrk="1" hangingPunct="1">
              <a:spcBef>
                <a:spcPct val="0"/>
              </a:spcBef>
            </a:pPr>
            <a:endParaRPr lang="ca-ES" altLang="ca-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0938"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F89F04-FE04-48A9-A5D7-D57BA5041EB6}" type="slidenum">
              <a:rPr lang="es-ES" smtClean="0">
                <a:solidFill>
                  <a:srgbClr val="000000"/>
                </a:solidFill>
              </a:rPr>
              <a:pPr>
                <a:defRPr/>
              </a:pPr>
              <a:t>35</a:t>
            </a:fld>
            <a:endParaRPr lang="es-ES" dirty="0">
              <a:solidFill>
                <a:srgbClr val="000000"/>
              </a:solidFill>
            </a:endParaRPr>
          </a:p>
        </p:txBody>
      </p:sp>
    </p:spTree>
    <p:extLst>
      <p:ext uri="{BB962C8B-B14F-4D97-AF65-F5344CB8AC3E}">
        <p14:creationId xmlns:p14="http://schemas.microsoft.com/office/powerpoint/2010/main" xmlns="" val="2680317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20750" y="746125"/>
            <a:ext cx="4960938" cy="3721100"/>
          </a:xfrm>
          <a:ln/>
        </p:spPr>
      </p:sp>
      <p:sp>
        <p:nvSpPr>
          <p:cNvPr id="67587" name="Notes Placeholder 2"/>
          <p:cNvSpPr>
            <a:spLocks noGrp="1"/>
          </p:cNvSpPr>
          <p:nvPr>
            <p:ph type="body" idx="1"/>
          </p:nvPr>
        </p:nvSpPr>
        <p:spPr>
          <a:noFill/>
          <a:ln/>
        </p:spPr>
        <p:txBody>
          <a:bodyPr/>
          <a:lstStyle/>
          <a:p>
            <a:pPr eaLnBrk="1" hangingPunct="1"/>
            <a:endParaRPr lang="en-GB" altLang="es-ES" smtClean="0">
              <a:latin typeface="Times New Roman" pitchFamily="18" charset="0"/>
            </a:endParaRPr>
          </a:p>
        </p:txBody>
      </p:sp>
      <p:sp>
        <p:nvSpPr>
          <p:cNvPr id="67588" name="Slide Number Placeholder 3"/>
          <p:cNvSpPr>
            <a:spLocks noGrp="1"/>
          </p:cNvSpPr>
          <p:nvPr>
            <p:ph type="sldNum" sz="quarter" idx="5"/>
          </p:nvPr>
        </p:nvSpPr>
        <p:spPr>
          <a:noFill/>
        </p:spPr>
        <p:txBody>
          <a:bodyPr/>
          <a:lstStyle/>
          <a:p>
            <a:fld id="{B5D776EE-A87D-4B99-A870-1975B5EB4352}" type="slidenum">
              <a:rPr lang="es-ES" altLang="es-ES">
                <a:solidFill>
                  <a:srgbClr val="000000"/>
                </a:solidFill>
              </a:rPr>
              <a:pPr/>
              <a:t>36</a:t>
            </a:fld>
            <a:endParaRPr lang="es-ES" altLang="es-ES">
              <a:solidFill>
                <a:srgbClr val="000000"/>
              </a:solidFill>
            </a:endParaRPr>
          </a:p>
        </p:txBody>
      </p:sp>
    </p:spTree>
    <p:extLst>
      <p:ext uri="{BB962C8B-B14F-4D97-AF65-F5344CB8AC3E}">
        <p14:creationId xmlns:p14="http://schemas.microsoft.com/office/powerpoint/2010/main" xmlns="" val="355634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20750" y="746125"/>
            <a:ext cx="4960938" cy="3721100"/>
          </a:xfrm>
          <a:ln/>
        </p:spPr>
      </p:sp>
      <p:sp>
        <p:nvSpPr>
          <p:cNvPr id="67587" name="Notes Placeholder 2"/>
          <p:cNvSpPr>
            <a:spLocks noGrp="1"/>
          </p:cNvSpPr>
          <p:nvPr>
            <p:ph type="body" idx="1"/>
          </p:nvPr>
        </p:nvSpPr>
        <p:spPr>
          <a:noFill/>
          <a:ln/>
        </p:spPr>
        <p:txBody>
          <a:bodyPr/>
          <a:lstStyle/>
          <a:p>
            <a:pPr eaLnBrk="1" hangingPunct="1"/>
            <a:endParaRPr lang="en-GB" altLang="es-ES" smtClean="0">
              <a:latin typeface="Times New Roman" pitchFamily="18" charset="0"/>
            </a:endParaRPr>
          </a:p>
        </p:txBody>
      </p:sp>
      <p:sp>
        <p:nvSpPr>
          <p:cNvPr id="67588" name="Slide Number Placeholder 3"/>
          <p:cNvSpPr>
            <a:spLocks noGrp="1"/>
          </p:cNvSpPr>
          <p:nvPr>
            <p:ph type="sldNum" sz="quarter" idx="5"/>
          </p:nvPr>
        </p:nvSpPr>
        <p:spPr>
          <a:noFill/>
        </p:spPr>
        <p:txBody>
          <a:bodyPr/>
          <a:lstStyle/>
          <a:p>
            <a:fld id="{B5D776EE-A87D-4B99-A870-1975B5EB4352}" type="slidenum">
              <a:rPr lang="es-ES" altLang="es-ES">
                <a:solidFill>
                  <a:srgbClr val="000000"/>
                </a:solidFill>
              </a:rPr>
              <a:pPr/>
              <a:t>37</a:t>
            </a:fld>
            <a:endParaRPr lang="es-ES" altLang="es-ES">
              <a:solidFill>
                <a:srgbClr val="000000"/>
              </a:solidFill>
            </a:endParaRPr>
          </a:p>
        </p:txBody>
      </p:sp>
    </p:spTree>
    <p:extLst>
      <p:ext uri="{BB962C8B-B14F-4D97-AF65-F5344CB8AC3E}">
        <p14:creationId xmlns:p14="http://schemas.microsoft.com/office/powerpoint/2010/main" xmlns="" val="173463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xfrm>
            <a:off x="920750" y="746125"/>
            <a:ext cx="4960938" cy="3721100"/>
          </a:xfrm>
          <a:ln/>
        </p:spPr>
      </p:sp>
      <p:sp>
        <p:nvSpPr>
          <p:cNvPr id="404483" name="Notes Placeholder 2"/>
          <p:cNvSpPr>
            <a:spLocks noGrp="1"/>
          </p:cNvSpPr>
          <p:nvPr>
            <p:ph type="body" idx="1"/>
          </p:nvPr>
        </p:nvSpPr>
        <p:spPr>
          <a:noFill/>
          <a:ln/>
        </p:spPr>
        <p:txBody>
          <a:bodyPr/>
          <a:lstStyle/>
          <a:p>
            <a:endParaRPr lang="en-GB" altLang="es-ES" smtClean="0">
              <a:latin typeface="Times New Roman" pitchFamily="18" charset="0"/>
            </a:endParaRPr>
          </a:p>
        </p:txBody>
      </p:sp>
      <p:sp>
        <p:nvSpPr>
          <p:cNvPr id="404484" name="Slide Number Placeholder 3"/>
          <p:cNvSpPr>
            <a:spLocks noGrp="1"/>
          </p:cNvSpPr>
          <p:nvPr>
            <p:ph type="sldNum" sz="quarter" idx="5"/>
          </p:nvPr>
        </p:nvSpPr>
        <p:spPr>
          <a:noFill/>
        </p:spPr>
        <p:txBody>
          <a:bodyPr/>
          <a:lstStyle/>
          <a:p>
            <a:fld id="{2C4268B3-658B-44FC-80F2-425F4FABBD9F}" type="slidenum">
              <a:rPr lang="es-ES" altLang="es-ES">
                <a:solidFill>
                  <a:prstClr val="black"/>
                </a:solidFill>
              </a:rPr>
              <a:pPr/>
              <a:t>38</a:t>
            </a:fld>
            <a:endParaRPr lang="es-ES" altLang="es-ES">
              <a:solidFill>
                <a:prstClr val="black"/>
              </a:solidFill>
            </a:endParaRPr>
          </a:p>
        </p:txBody>
      </p:sp>
    </p:spTree>
    <p:extLst>
      <p:ext uri="{BB962C8B-B14F-4D97-AF65-F5344CB8AC3E}">
        <p14:creationId xmlns="" xmlns:p14="http://schemas.microsoft.com/office/powerpoint/2010/main" val="635069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920750" y="746125"/>
            <a:ext cx="4960938" cy="3721100"/>
          </a:xfrm>
          <a:ln/>
        </p:spPr>
      </p:sp>
      <p:sp>
        <p:nvSpPr>
          <p:cNvPr id="79875" name="Notes Placeholder 2"/>
          <p:cNvSpPr>
            <a:spLocks noGrp="1"/>
          </p:cNvSpPr>
          <p:nvPr>
            <p:ph type="body" idx="1"/>
          </p:nvPr>
        </p:nvSpPr>
        <p:spPr>
          <a:noFill/>
          <a:ln/>
        </p:spPr>
        <p:txBody>
          <a:bodyPr/>
          <a:lstStyle/>
          <a:p>
            <a:pPr eaLnBrk="1" hangingPunct="1"/>
            <a:endParaRPr lang="en-GB" altLang="es-ES" smtClean="0">
              <a:latin typeface="Times New Roman" pitchFamily="18" charset="0"/>
            </a:endParaRPr>
          </a:p>
        </p:txBody>
      </p:sp>
      <p:sp>
        <p:nvSpPr>
          <p:cNvPr id="79876" name="Slide Number Placeholder 3"/>
          <p:cNvSpPr>
            <a:spLocks noGrp="1"/>
          </p:cNvSpPr>
          <p:nvPr>
            <p:ph type="sldNum" sz="quarter" idx="5"/>
          </p:nvPr>
        </p:nvSpPr>
        <p:spPr>
          <a:noFill/>
        </p:spPr>
        <p:txBody>
          <a:bodyPr/>
          <a:lstStyle/>
          <a:p>
            <a:fld id="{04BFD6D5-27F1-480B-B073-1D8313A7CE6B}" type="slidenum">
              <a:rPr lang="es-ES" altLang="es-ES" smtClean="0">
                <a:solidFill>
                  <a:srgbClr val="000000"/>
                </a:solidFill>
              </a:rPr>
              <a:pPr/>
              <a:t>40</a:t>
            </a:fld>
            <a:endParaRPr lang="es-ES" altLang="es-E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920750" y="746125"/>
            <a:ext cx="4960938" cy="3721100"/>
          </a:xfrm>
          <a:ln/>
        </p:spPr>
      </p:sp>
      <p:sp>
        <p:nvSpPr>
          <p:cNvPr id="80899" name="Notes Placeholder 2"/>
          <p:cNvSpPr>
            <a:spLocks noGrp="1"/>
          </p:cNvSpPr>
          <p:nvPr>
            <p:ph type="body" idx="1"/>
          </p:nvPr>
        </p:nvSpPr>
        <p:spPr>
          <a:noFill/>
          <a:ln/>
        </p:spPr>
        <p:txBody>
          <a:bodyPr/>
          <a:lstStyle/>
          <a:p>
            <a:pPr eaLnBrk="1" hangingPunct="1"/>
            <a:endParaRPr lang="en-GB" altLang="es-ES" smtClean="0">
              <a:latin typeface="Times New Roman" pitchFamily="18" charset="0"/>
            </a:endParaRPr>
          </a:p>
        </p:txBody>
      </p:sp>
      <p:sp>
        <p:nvSpPr>
          <p:cNvPr id="80900" name="Slide Number Placeholder 3"/>
          <p:cNvSpPr>
            <a:spLocks noGrp="1"/>
          </p:cNvSpPr>
          <p:nvPr>
            <p:ph type="sldNum" sz="quarter" idx="5"/>
          </p:nvPr>
        </p:nvSpPr>
        <p:spPr>
          <a:noFill/>
        </p:spPr>
        <p:txBody>
          <a:bodyPr/>
          <a:lstStyle/>
          <a:p>
            <a:fld id="{F9DCBF26-CC6F-4884-981D-071B4166EFA2}" type="slidenum">
              <a:rPr lang="es-ES" altLang="es-ES" smtClean="0">
                <a:solidFill>
                  <a:srgbClr val="000000"/>
                </a:solidFill>
              </a:rPr>
              <a:pPr/>
              <a:t>41</a:t>
            </a:fld>
            <a:endParaRPr lang="es-ES" altLang="es-E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20750" y="746125"/>
            <a:ext cx="4960938" cy="3721100"/>
          </a:xfrm>
          <a:ln/>
        </p:spPr>
      </p:sp>
      <p:sp>
        <p:nvSpPr>
          <p:cNvPr id="83971" name="Notes Placeholder 2"/>
          <p:cNvSpPr>
            <a:spLocks noGrp="1"/>
          </p:cNvSpPr>
          <p:nvPr>
            <p:ph type="body" idx="1"/>
          </p:nvPr>
        </p:nvSpPr>
        <p:spPr>
          <a:noFill/>
          <a:ln/>
        </p:spPr>
        <p:txBody>
          <a:bodyPr/>
          <a:lstStyle/>
          <a:p>
            <a:pPr eaLnBrk="1" hangingPunct="1"/>
            <a:endParaRPr lang="en-GB" altLang="es-ES" smtClean="0">
              <a:latin typeface="Times New Roman" pitchFamily="18" charset="0"/>
            </a:endParaRPr>
          </a:p>
        </p:txBody>
      </p:sp>
      <p:sp>
        <p:nvSpPr>
          <p:cNvPr id="83972" name="Slide Number Placeholder 3"/>
          <p:cNvSpPr>
            <a:spLocks noGrp="1"/>
          </p:cNvSpPr>
          <p:nvPr>
            <p:ph type="sldNum" sz="quarter" idx="5"/>
          </p:nvPr>
        </p:nvSpPr>
        <p:spPr>
          <a:noFill/>
        </p:spPr>
        <p:txBody>
          <a:bodyPr/>
          <a:lstStyle/>
          <a:p>
            <a:pPr defTabSz="911225"/>
            <a:fld id="{F9D5DEA4-2A05-4519-83F3-8318955C9085}" type="slidenum">
              <a:rPr lang="es-ES" altLang="es-ES" smtClean="0">
                <a:solidFill>
                  <a:srgbClr val="000000"/>
                </a:solidFill>
              </a:rPr>
              <a:pPr defTabSz="911225"/>
              <a:t>42</a:t>
            </a:fld>
            <a:endParaRPr lang="es-ES" altLang="es-E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920750" y="746125"/>
            <a:ext cx="4960938" cy="3721100"/>
          </a:xfrm>
          <a:ln/>
        </p:spPr>
      </p:sp>
      <p:sp>
        <p:nvSpPr>
          <p:cNvPr id="84995" name="Notes Placeholder 2"/>
          <p:cNvSpPr>
            <a:spLocks noGrp="1"/>
          </p:cNvSpPr>
          <p:nvPr>
            <p:ph type="body" idx="1"/>
          </p:nvPr>
        </p:nvSpPr>
        <p:spPr>
          <a:noFill/>
          <a:ln/>
        </p:spPr>
        <p:txBody>
          <a:bodyPr/>
          <a:lstStyle/>
          <a:p>
            <a:pPr eaLnBrk="1" hangingPunct="1"/>
            <a:endParaRPr lang="en-GB" altLang="es-ES" smtClean="0">
              <a:latin typeface="Times New Roman" pitchFamily="18" charset="0"/>
            </a:endParaRPr>
          </a:p>
        </p:txBody>
      </p:sp>
      <p:sp>
        <p:nvSpPr>
          <p:cNvPr id="84996" name="Slide Number Placeholder 3"/>
          <p:cNvSpPr>
            <a:spLocks noGrp="1"/>
          </p:cNvSpPr>
          <p:nvPr>
            <p:ph type="sldNum" sz="quarter" idx="5"/>
          </p:nvPr>
        </p:nvSpPr>
        <p:spPr>
          <a:noFill/>
        </p:spPr>
        <p:txBody>
          <a:bodyPr/>
          <a:lstStyle/>
          <a:p>
            <a:pPr defTabSz="911225"/>
            <a:fld id="{C4591BD4-0885-4F20-B62E-4EA8B823DEE4}" type="slidenum">
              <a:rPr lang="es-ES" altLang="es-ES" smtClean="0">
                <a:solidFill>
                  <a:srgbClr val="000000"/>
                </a:solidFill>
              </a:rPr>
              <a:pPr defTabSz="911225"/>
              <a:t>43</a:t>
            </a:fld>
            <a:endParaRPr lang="es-ES" altLang="es-E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920750" y="746125"/>
            <a:ext cx="4960938" cy="3721100"/>
          </a:xfrm>
          <a:ln/>
        </p:spPr>
      </p:sp>
      <p:sp>
        <p:nvSpPr>
          <p:cNvPr id="86019" name="Notes Placeholder 2"/>
          <p:cNvSpPr>
            <a:spLocks noGrp="1"/>
          </p:cNvSpPr>
          <p:nvPr>
            <p:ph type="body" idx="1"/>
          </p:nvPr>
        </p:nvSpPr>
        <p:spPr>
          <a:noFill/>
          <a:ln/>
        </p:spPr>
        <p:txBody>
          <a:bodyPr/>
          <a:lstStyle/>
          <a:p>
            <a:pPr eaLnBrk="1" hangingPunct="1"/>
            <a:r>
              <a:rPr lang="en-US" smtClean="0">
                <a:latin typeface="Times New Roman" pitchFamily="18" charset="0"/>
              </a:rPr>
              <a:t>Objective: In multiple sclerosis (MS), cerebral gray matter (GM) atrophy correlates more strongly than white matter</a:t>
            </a:r>
          </a:p>
          <a:p>
            <a:pPr eaLnBrk="1" hangingPunct="1"/>
            <a:r>
              <a:rPr lang="en-US" smtClean="0">
                <a:latin typeface="Times New Roman" pitchFamily="18" charset="0"/>
              </a:rPr>
              <a:t>(WM) atrophy with disability. The corresponding relationships in the spinal cord (SC) are unknown due to technical</a:t>
            </a:r>
          </a:p>
          <a:p>
            <a:pPr eaLnBrk="1" hangingPunct="1"/>
            <a:r>
              <a:rPr lang="en-US" smtClean="0">
                <a:latin typeface="Times New Roman" pitchFamily="18" charset="0"/>
              </a:rPr>
              <a:t>limitations in assessing SC GM atrophy. Using phase-sensitive inversion recovery (PSIR) magnetic resonance imaging,</a:t>
            </a:r>
          </a:p>
          <a:p>
            <a:pPr eaLnBrk="1" hangingPunct="1"/>
            <a:r>
              <a:rPr lang="en-US" smtClean="0">
                <a:latin typeface="Times New Roman" pitchFamily="18" charset="0"/>
              </a:rPr>
              <a:t>we determined the association of the SC GM and SC WM areas with MS disability and disease type.</a:t>
            </a:r>
          </a:p>
          <a:p>
            <a:pPr eaLnBrk="1" hangingPunct="1"/>
            <a:r>
              <a:rPr lang="en-US" smtClean="0">
                <a:latin typeface="Times New Roman" pitchFamily="18" charset="0"/>
              </a:rPr>
              <a:t>Methods: A total of 113 MS patients and 20 healthy controls were examined at 3T with a PSIR sequence acquired at</a:t>
            </a:r>
          </a:p>
          <a:p>
            <a:pPr eaLnBrk="1" hangingPunct="1"/>
            <a:r>
              <a:rPr lang="en-US" smtClean="0">
                <a:latin typeface="Times New Roman" pitchFamily="18" charset="0"/>
              </a:rPr>
              <a:t>the C2/C3 disk level. Two independent, clinically masked readers measured the cord WM and GM areas. Correlations</a:t>
            </a:r>
          </a:p>
          <a:p>
            <a:pPr eaLnBrk="1" hangingPunct="1"/>
            <a:r>
              <a:rPr lang="en-US" smtClean="0">
                <a:latin typeface="Times New Roman" pitchFamily="18" charset="0"/>
              </a:rPr>
              <a:t>between cord areas and Expanded Disability Status Score (EDSS) were determined. Differences in areas</a:t>
            </a:r>
          </a:p>
          <a:p>
            <a:pPr eaLnBrk="1" hangingPunct="1"/>
            <a:r>
              <a:rPr lang="en-US" smtClean="0">
                <a:latin typeface="Times New Roman" pitchFamily="18" charset="0"/>
              </a:rPr>
              <a:t>between groups were assessed with age and sex as covariates.</a:t>
            </a:r>
          </a:p>
          <a:p>
            <a:pPr eaLnBrk="1" hangingPunct="1"/>
            <a:r>
              <a:rPr lang="en-US" smtClean="0">
                <a:latin typeface="Times New Roman" pitchFamily="18" charset="0"/>
              </a:rPr>
              <a:t>Results: Relapsing MS (RMS) patients showed smaller SC GM areas than age- and sex-matched controls (p 5 0.008)</a:t>
            </a:r>
          </a:p>
          <a:p>
            <a:pPr eaLnBrk="1" hangingPunct="1"/>
            <a:r>
              <a:rPr lang="en-US" smtClean="0">
                <a:latin typeface="Times New Roman" pitchFamily="18" charset="0"/>
              </a:rPr>
              <a:t>without significant differences in SC WM areas. Progressive MS patients showed smaller SC GM and SC WM areas</a:t>
            </a:r>
          </a:p>
          <a:p>
            <a:pPr eaLnBrk="1" hangingPunct="1"/>
            <a:r>
              <a:rPr lang="en-US" smtClean="0">
                <a:latin typeface="Times New Roman" pitchFamily="18" charset="0"/>
              </a:rPr>
              <a:t>compared to RMS patients (all p  0.004). SC GM, SC WM, and whole cord areas inversely correlated with EDSS</a:t>
            </a:r>
          </a:p>
          <a:p>
            <a:pPr eaLnBrk="1" hangingPunct="1"/>
            <a:r>
              <a:rPr lang="en-US" smtClean="0">
                <a:latin typeface="Times New Roman" pitchFamily="18" charset="0"/>
              </a:rPr>
              <a:t>(rho: 20.60, 20.32, 20.42, respectively; all p  0.001). The SC GM area was the strongest correlate of disability in</a:t>
            </a:r>
          </a:p>
          <a:p>
            <a:pPr eaLnBrk="1" hangingPunct="1"/>
            <a:r>
              <a:rPr lang="en-US" smtClean="0">
                <a:latin typeface="Times New Roman" pitchFamily="18" charset="0"/>
              </a:rPr>
              <a:t>multivariate models including brain GM and WM volumes, fluid-attenuated inversion recovery lesion load, T1 lesion</a:t>
            </a:r>
          </a:p>
          <a:p>
            <a:pPr eaLnBrk="1" hangingPunct="1"/>
            <a:r>
              <a:rPr lang="en-US" smtClean="0">
                <a:latin typeface="Times New Roman" pitchFamily="18" charset="0"/>
              </a:rPr>
              <a:t>load, SC WM area, number of SC T2 lesions, age, sex, and disease duration. Brain and spinal GM independently contributed</a:t>
            </a:r>
          </a:p>
          <a:p>
            <a:pPr eaLnBrk="1" hangingPunct="1"/>
            <a:r>
              <a:rPr lang="es-ES" smtClean="0">
                <a:latin typeface="Times New Roman" pitchFamily="18" charset="0"/>
              </a:rPr>
              <a:t>to EDSS.</a:t>
            </a:r>
          </a:p>
          <a:p>
            <a:pPr eaLnBrk="1" hangingPunct="1"/>
            <a:r>
              <a:rPr lang="en-US" smtClean="0">
                <a:latin typeface="Times New Roman" pitchFamily="18" charset="0"/>
              </a:rPr>
              <a:t>Interpretation: SC GM atrophy is detectable in vivo in the absence of WM atrophy in RMS. It is more pronounced in</a:t>
            </a:r>
          </a:p>
          <a:p>
            <a:pPr eaLnBrk="1" hangingPunct="1"/>
            <a:r>
              <a:rPr lang="en-US" smtClean="0">
                <a:latin typeface="Times New Roman" pitchFamily="18" charset="0"/>
              </a:rPr>
              <a:t>progressive MS than RMS and contributes more to patient disability than SC WM or brain GM atrophy.</a:t>
            </a:r>
            <a:endParaRPr lang="en-GB" altLang="es-ES" smtClean="0">
              <a:latin typeface="Times New Roman" pitchFamily="18" charset="0"/>
            </a:endParaRPr>
          </a:p>
        </p:txBody>
      </p:sp>
      <p:sp>
        <p:nvSpPr>
          <p:cNvPr id="86020" name="Slide Number Placeholder 3"/>
          <p:cNvSpPr>
            <a:spLocks noGrp="1"/>
          </p:cNvSpPr>
          <p:nvPr>
            <p:ph type="sldNum" sz="quarter" idx="5"/>
          </p:nvPr>
        </p:nvSpPr>
        <p:spPr>
          <a:noFill/>
        </p:spPr>
        <p:txBody>
          <a:bodyPr/>
          <a:lstStyle/>
          <a:p>
            <a:pPr defTabSz="911225"/>
            <a:fld id="{8EA43535-A7CC-42A6-A6B0-04F30A11508E}" type="slidenum">
              <a:rPr lang="es-ES" altLang="es-ES" smtClean="0">
                <a:solidFill>
                  <a:srgbClr val="000000"/>
                </a:solidFill>
              </a:rPr>
              <a:pPr defTabSz="911225"/>
              <a:t>44</a:t>
            </a:fld>
            <a:endParaRPr lang="es-ES" altLang="es-E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1 Marcador de imagen de diapositiva"/>
          <p:cNvSpPr>
            <a:spLocks noGrp="1" noRot="1" noChangeAspect="1" noTextEdit="1"/>
          </p:cNvSpPr>
          <p:nvPr>
            <p:ph type="sldImg"/>
          </p:nvPr>
        </p:nvSpPr>
        <p:spPr>
          <a:xfrm>
            <a:off x="920750" y="746125"/>
            <a:ext cx="4960938" cy="3721100"/>
          </a:xfrm>
          <a:ln/>
        </p:spPr>
      </p:sp>
      <p:sp>
        <p:nvSpPr>
          <p:cNvPr id="37069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dirty="0" smtClean="0"/>
              <a:t>More </a:t>
            </a:r>
            <a:r>
              <a:rPr lang="en-US" sz="1200" dirty="0" smtClean="0">
                <a:solidFill>
                  <a:schemeClr val="accent2"/>
                </a:solidFill>
              </a:rPr>
              <a:t>evidence is required </a:t>
            </a:r>
            <a:r>
              <a:rPr lang="en-US" sz="1200" dirty="0" smtClean="0"/>
              <a:t>prior to using atrophy measures to assess and predict treatment response in clinical practice</a:t>
            </a:r>
            <a:endParaRPr lang="en-GB" sz="1200" dirty="0" smtClean="0"/>
          </a:p>
        </p:txBody>
      </p:sp>
      <p:sp>
        <p:nvSpPr>
          <p:cNvPr id="37069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2FCAAFA-140A-4579-B0CD-E5519DB6A5BE}" type="slidenum">
              <a:rPr lang="es-ES" altLang="en-US" sz="1200" smtClean="0">
                <a:solidFill>
                  <a:srgbClr val="000000"/>
                </a:solidFill>
                <a:latin typeface="Times New Roman" panose="02020603050405020304" pitchFamily="18" charset="0"/>
              </a:rPr>
              <a:pPr/>
              <a:t>46</a:t>
            </a:fld>
            <a:endParaRPr lang="es-ES" altLang="en-US" sz="12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34860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pPr defTabSz="908050"/>
            <a:fld id="{5EF4A539-5AE2-4E98-A1F0-03891E09DADD}" type="slidenum">
              <a:rPr lang="es-ES" altLang="ca-ES">
                <a:solidFill>
                  <a:srgbClr val="000000"/>
                </a:solidFill>
              </a:rPr>
              <a:pPr defTabSz="908050"/>
              <a:t>3</a:t>
            </a:fld>
            <a:endParaRPr lang="es-ES" altLang="ca-ES">
              <a:solidFill>
                <a:srgbClr val="000000"/>
              </a:solidFill>
            </a:endParaRPr>
          </a:p>
        </p:txBody>
      </p:sp>
      <p:sp>
        <p:nvSpPr>
          <p:cNvPr id="256003" name="Rectangle 2"/>
          <p:cNvSpPr>
            <a:spLocks noGrp="1" noRot="1" noChangeAspect="1" noChangeArrowheads="1" noTextEdit="1"/>
          </p:cNvSpPr>
          <p:nvPr>
            <p:ph type="sldImg"/>
          </p:nvPr>
        </p:nvSpPr>
        <p:spPr>
          <a:xfrm>
            <a:off x="587375" y="744538"/>
            <a:ext cx="5568950" cy="3713162"/>
          </a:xfrm>
          <a:ln/>
        </p:spPr>
      </p:sp>
      <p:sp>
        <p:nvSpPr>
          <p:cNvPr id="256004" name="Rectangle 3"/>
          <p:cNvSpPr>
            <a:spLocks noGrp="1" noChangeArrowheads="1"/>
          </p:cNvSpPr>
          <p:nvPr>
            <p:ph type="body" idx="1"/>
          </p:nvPr>
        </p:nvSpPr>
        <p:spPr>
          <a:noFill/>
          <a:ln/>
        </p:spPr>
        <p:txBody>
          <a:bodyPr/>
          <a:lstStyle/>
          <a:p>
            <a:pPr eaLnBrk="1" hangingPunct="1">
              <a:spcBef>
                <a:spcPct val="0"/>
              </a:spcBef>
            </a:pPr>
            <a:endParaRPr lang="ca-ES" altLang="ca-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1 Marcador de imagen de diapositiva"/>
          <p:cNvSpPr>
            <a:spLocks noGrp="1" noRot="1" noChangeAspect="1" noTextEdit="1"/>
          </p:cNvSpPr>
          <p:nvPr>
            <p:ph type="sldImg"/>
          </p:nvPr>
        </p:nvSpPr>
        <p:spPr>
          <a:xfrm>
            <a:off x="920750" y="746125"/>
            <a:ext cx="4960938" cy="3721100"/>
          </a:xfrm>
          <a:ln/>
        </p:spPr>
      </p:sp>
      <p:sp>
        <p:nvSpPr>
          <p:cNvPr id="37069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dirty="0" smtClean="0"/>
              <a:t>More </a:t>
            </a:r>
            <a:r>
              <a:rPr lang="en-US" sz="1200" dirty="0" smtClean="0">
                <a:solidFill>
                  <a:schemeClr val="accent2"/>
                </a:solidFill>
              </a:rPr>
              <a:t>evidence is required </a:t>
            </a:r>
            <a:r>
              <a:rPr lang="en-US" sz="1200" dirty="0" smtClean="0"/>
              <a:t>prior to using atrophy measures to assess and predict treatment response in clinical practice</a:t>
            </a:r>
            <a:endParaRPr lang="en-GB" sz="1200" dirty="0" smtClean="0"/>
          </a:p>
        </p:txBody>
      </p:sp>
      <p:sp>
        <p:nvSpPr>
          <p:cNvPr id="37069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2FCAAFA-140A-4579-B0CD-E5519DB6A5BE}" type="slidenum">
              <a:rPr lang="es-ES" altLang="en-US" sz="1200" smtClean="0">
                <a:solidFill>
                  <a:srgbClr val="000000"/>
                </a:solidFill>
                <a:latin typeface="Times New Roman" panose="02020603050405020304" pitchFamily="18" charset="0"/>
              </a:rPr>
              <a:pPr/>
              <a:t>47</a:t>
            </a:fld>
            <a:endParaRPr lang="es-ES" altLang="en-US" sz="12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348606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917575" y="744538"/>
            <a:ext cx="4962525" cy="3722687"/>
          </a:xfrm>
          <a:ln/>
        </p:spPr>
      </p:sp>
      <p:sp>
        <p:nvSpPr>
          <p:cNvPr id="207875" name="Rectangle 3"/>
          <p:cNvSpPr>
            <a:spLocks noGrp="1" noChangeArrowheads="1"/>
          </p:cNvSpPr>
          <p:nvPr>
            <p:ph type="body" idx="1"/>
          </p:nvPr>
        </p:nvSpPr>
        <p:spPr>
          <a:noFill/>
          <a:ln/>
        </p:spPr>
        <p:txBody>
          <a:bodyPr lIns="91380" tIns="45691" rIns="91380" bIns="45691"/>
          <a:lstStyle/>
          <a:p>
            <a:endParaRPr lang="en-US" altLang="ca-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F05257EE-6669-4AB3-9267-BD2FA7CE97B2}" type="slidenum">
              <a:rPr lang="en-GB" altLang="en-US" sz="1200" smtClean="0">
                <a:solidFill>
                  <a:srgbClr val="000000"/>
                </a:solidFill>
                <a:latin typeface="Arial" panose="020B0604020202020204" pitchFamily="34" charset="0"/>
                <a:ea typeface="ヒラギノ角ゴ Pro W3"/>
                <a:cs typeface="Helvetica" panose="020B0604020202020204" pitchFamily="34" charset="0"/>
                <a:sym typeface="Times Roman" charset="0"/>
              </a:rPr>
              <a:pPr/>
              <a:t>50</a:t>
            </a:fld>
            <a:endParaRPr lang="en-GB" altLang="en-US" sz="1200" smtClean="0">
              <a:solidFill>
                <a:srgbClr val="000000"/>
              </a:solidFill>
              <a:latin typeface="Arial" panose="020B0604020202020204" pitchFamily="34" charset="0"/>
              <a:ea typeface="ヒラギノ角ゴ Pro W3"/>
              <a:cs typeface="Helvetica" panose="020B0604020202020204" pitchFamily="34" charset="0"/>
              <a:sym typeface="Times Roman" charset="0"/>
            </a:endParaRPr>
          </a:p>
        </p:txBody>
      </p:sp>
      <p:sp>
        <p:nvSpPr>
          <p:cNvPr id="287747" name="Rectangle 2"/>
          <p:cNvSpPr>
            <a:spLocks noGrp="1" noRot="1" noChangeAspect="1" noChangeArrowheads="1" noTextEdit="1"/>
          </p:cNvSpPr>
          <p:nvPr>
            <p:ph type="sldImg"/>
          </p:nvPr>
        </p:nvSpPr>
        <p:spPr>
          <a:xfrm>
            <a:off x="920750" y="746125"/>
            <a:ext cx="4960938" cy="3721100"/>
          </a:xfrm>
          <a:ln/>
        </p:spPr>
      </p:sp>
      <p:sp>
        <p:nvSpPr>
          <p:cNvPr id="287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a:r>
              <a:rPr lang="es-ES" altLang="en-US" smtClean="0">
                <a:latin typeface="Arial" panose="020B0604020202020204" pitchFamily="34" charset="0"/>
              </a:rPr>
              <a:t>És molt important assenyalar, com mostra aquesta regressió logística, que per predir l</a:t>
            </a:r>
            <a:r>
              <a:rPr lang="es-ES" altLang="es-ES" smtClean="0">
                <a:latin typeface="Arial" panose="020B0604020202020204" pitchFamily="34" charset="0"/>
              </a:rPr>
              <a:t>’</a:t>
            </a:r>
            <a:r>
              <a:rPr lang="es-ES" altLang="en-US" smtClean="0">
                <a:latin typeface="Arial" panose="020B0604020202020204" pitchFamily="34" charset="0"/>
              </a:rPr>
              <a:t>EDSS als vuit anys, el paràmetre MRI més important és l</a:t>
            </a:r>
            <a:r>
              <a:rPr lang="es-ES" altLang="es-ES" smtClean="0">
                <a:latin typeface="Arial" panose="020B0604020202020204" pitchFamily="34" charset="0"/>
              </a:rPr>
              <a:t>’</a:t>
            </a:r>
            <a:r>
              <a:rPr lang="es-ES" altLang="en-US" smtClean="0">
                <a:latin typeface="Arial" panose="020B0604020202020204" pitchFamily="34" charset="0"/>
              </a:rPr>
              <a:t>evolució de l</a:t>
            </a:r>
            <a:r>
              <a:rPr lang="es-ES" altLang="es-ES" smtClean="0">
                <a:latin typeface="Arial" panose="020B0604020202020204" pitchFamily="34" charset="0"/>
              </a:rPr>
              <a:t>’</a:t>
            </a:r>
            <a:r>
              <a:rPr lang="es-ES" altLang="en-US" smtClean="0">
                <a:latin typeface="Arial" panose="020B0604020202020204" pitchFamily="34" charset="0"/>
              </a:rPr>
              <a:t>atròfia cerebral durant l</a:t>
            </a:r>
            <a:r>
              <a:rPr lang="es-ES" altLang="es-ES" smtClean="0">
                <a:latin typeface="Arial" panose="020B0604020202020204" pitchFamily="34" charset="0"/>
              </a:rPr>
              <a:t>’</a:t>
            </a:r>
            <a:r>
              <a:rPr lang="es-ES" altLang="en-US" smtClean="0">
                <a:latin typeface="Arial" panose="020B0604020202020204" pitchFamily="34" charset="0"/>
              </a:rPr>
              <a:t>estudi.</a:t>
            </a:r>
          </a:p>
        </p:txBody>
      </p:sp>
    </p:spTree>
    <p:extLst>
      <p:ext uri="{BB962C8B-B14F-4D97-AF65-F5344CB8AC3E}">
        <p14:creationId xmlns="" xmlns:p14="http://schemas.microsoft.com/office/powerpoint/2010/main" val="310053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1 Marcador de imagen de diapositiva"/>
          <p:cNvSpPr>
            <a:spLocks noGrp="1" noRot="1" noChangeAspect="1" noTextEdit="1"/>
          </p:cNvSpPr>
          <p:nvPr>
            <p:ph type="sldImg"/>
          </p:nvPr>
        </p:nvSpPr>
        <p:spPr>
          <a:xfrm>
            <a:off x="585788" y="742950"/>
            <a:ext cx="5572125" cy="3714750"/>
          </a:xfrm>
          <a:ln/>
        </p:spPr>
      </p:sp>
      <p:sp>
        <p:nvSpPr>
          <p:cNvPr id="258051" name="2 Marcador de notas"/>
          <p:cNvSpPr>
            <a:spLocks noGrp="1"/>
          </p:cNvSpPr>
          <p:nvPr>
            <p:ph type="body" idx="1"/>
          </p:nvPr>
        </p:nvSpPr>
        <p:spPr>
          <a:noFill/>
          <a:ln/>
        </p:spPr>
        <p:txBody>
          <a:bodyPr/>
          <a:lstStyle/>
          <a:p>
            <a:pPr eaLnBrk="1" hangingPunct="1">
              <a:spcBef>
                <a:spcPct val="0"/>
              </a:spcBef>
            </a:pPr>
            <a:r>
              <a:rPr lang="en-US" altLang="es-ES" b="1" smtClean="0"/>
              <a:t>ECTRIMS</a:t>
            </a:r>
            <a:r>
              <a:rPr lang="en-US" altLang="es-ES" smtClean="0"/>
              <a:t> will support two fellowships annually, each with duration of 1 year, with an annual stipend of up to €50,000. </a:t>
            </a:r>
            <a:endParaRPr lang="ca-ES" altLang="es-ES" smtClean="0"/>
          </a:p>
          <a:p>
            <a:r>
              <a:rPr lang="en-GB" altLang="es-ES" b="1" smtClean="0"/>
              <a:t>Eligibility:</a:t>
            </a:r>
            <a:endParaRPr lang="ca-ES" altLang="es-ES" smtClean="0"/>
          </a:p>
          <a:p>
            <a:r>
              <a:rPr lang="en-GB" altLang="es-ES" smtClean="0"/>
              <a:t>Applicants should be under 35 years and affiliated to an academic department which can guarantee a continuation of his or her research. </a:t>
            </a:r>
            <a:endParaRPr lang="ca-ES" altLang="es-ES" smtClean="0"/>
          </a:p>
          <a:p>
            <a:r>
              <a:rPr lang="en-GB" altLang="es-ES" smtClean="0"/>
              <a:t> </a:t>
            </a:r>
            <a:endParaRPr lang="ca-ES" altLang="es-ES" smtClean="0"/>
          </a:p>
          <a:p>
            <a:r>
              <a:rPr lang="en-GB" altLang="es-ES" b="1" smtClean="0"/>
              <a:t>Selection:</a:t>
            </a:r>
            <a:endParaRPr lang="ca-ES" altLang="es-ES" smtClean="0"/>
          </a:p>
          <a:p>
            <a:r>
              <a:rPr lang="en-GB" altLang="es-ES" smtClean="0"/>
              <a:t>The decision will be made within the Steering Committee of </a:t>
            </a:r>
            <a:r>
              <a:rPr lang="en-GB" altLang="es-ES" b="1" smtClean="0"/>
              <a:t>MAGNIMS</a:t>
            </a:r>
            <a:r>
              <a:rPr lang="en-GB" altLang="es-ES" smtClean="0"/>
              <a:t> based on the following criteria:</a:t>
            </a:r>
            <a:endParaRPr lang="ca-ES" altLang="es-ES" smtClean="0"/>
          </a:p>
          <a:p>
            <a:r>
              <a:rPr lang="en-GB" altLang="es-ES" smtClean="0"/>
              <a:t>Applicants potential for scientific development including the capacity to carry out proposed research project</a:t>
            </a:r>
            <a:endParaRPr lang="ca-ES" altLang="es-ES" smtClean="0"/>
          </a:p>
          <a:p>
            <a:r>
              <a:rPr lang="en-GB" altLang="es-ES" smtClean="0"/>
              <a:t>Quality of research project and its potential to serve the aims of the program</a:t>
            </a:r>
            <a:endParaRPr lang="ca-ES" altLang="es-ES" smtClean="0"/>
          </a:p>
          <a:p>
            <a:r>
              <a:rPr lang="en-GB" altLang="es-ES" smtClean="0"/>
              <a:t>Appropriateness of home and host institutions</a:t>
            </a:r>
            <a:endParaRPr lang="ca-ES" altLang="es-ES" smtClean="0"/>
          </a:p>
          <a:p>
            <a:r>
              <a:rPr lang="en-GB" altLang="es-ES" smtClean="0"/>
              <a:t> </a:t>
            </a:r>
            <a:endParaRPr lang="ca-ES" altLang="es-ES" smtClean="0"/>
          </a:p>
          <a:p>
            <a:r>
              <a:rPr lang="en-GB" altLang="es-ES" b="1" smtClean="0"/>
              <a:t>Application:</a:t>
            </a:r>
            <a:endParaRPr lang="ca-ES" altLang="es-ES" smtClean="0"/>
          </a:p>
          <a:p>
            <a:r>
              <a:rPr lang="en-GB" altLang="es-ES" smtClean="0"/>
              <a:t>The following documents are required:</a:t>
            </a:r>
            <a:endParaRPr lang="ca-ES" altLang="es-ES" smtClean="0"/>
          </a:p>
          <a:p>
            <a:r>
              <a:rPr lang="en-GB" altLang="es-ES" smtClean="0"/>
              <a:t>-    Applicant’s curriculum vitae including publications</a:t>
            </a:r>
            <a:endParaRPr lang="ca-ES" altLang="es-ES" smtClean="0"/>
          </a:p>
          <a:p>
            <a:r>
              <a:rPr lang="en-GB" altLang="es-ES" smtClean="0"/>
              <a:t>-    Project description according to the format described in the application form</a:t>
            </a:r>
            <a:endParaRPr lang="ca-ES" altLang="es-ES" smtClean="0"/>
          </a:p>
          <a:p>
            <a:r>
              <a:rPr lang="en-GB" altLang="es-ES" smtClean="0"/>
              <a:t>-    Letter of acceptance from and short description of the host institution</a:t>
            </a:r>
            <a:endParaRPr lang="ca-ES" altLang="es-ES" smtClean="0"/>
          </a:p>
          <a:p>
            <a:r>
              <a:rPr lang="en-GB" altLang="es-ES" smtClean="0"/>
              <a:t>-    Letter of support from the home institution </a:t>
            </a:r>
            <a:endParaRPr lang="ca-ES" altLang="es-ES" smtClean="0"/>
          </a:p>
          <a:p>
            <a:endParaRPr lang="ca-ES" altLang="es-ES" smtClean="0"/>
          </a:p>
        </p:txBody>
      </p:sp>
      <p:sp>
        <p:nvSpPr>
          <p:cNvPr id="258052" name="3 Marcador de número de diapositiva"/>
          <p:cNvSpPr>
            <a:spLocks noGrp="1"/>
          </p:cNvSpPr>
          <p:nvPr>
            <p:ph type="sldNum" sz="quarter" idx="5"/>
          </p:nvPr>
        </p:nvSpPr>
        <p:spPr>
          <a:noFill/>
        </p:spPr>
        <p:txBody>
          <a:bodyPr/>
          <a:lstStyle/>
          <a:p>
            <a:pPr defTabSz="911225"/>
            <a:fld id="{9FE230A8-218C-453A-975F-6F1A28D15361}" type="slidenum">
              <a:rPr lang="ca-ES" altLang="es-ES">
                <a:solidFill>
                  <a:srgbClr val="000000"/>
                </a:solidFill>
              </a:rPr>
              <a:pPr defTabSz="911225"/>
              <a:t>4</a:t>
            </a:fld>
            <a:endParaRPr lang="ca-ES" altLang="es-E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Marcador de imagen de diapositiva"/>
          <p:cNvSpPr>
            <a:spLocks noGrp="1" noRot="1" noChangeAspect="1" noTextEdit="1"/>
          </p:cNvSpPr>
          <p:nvPr>
            <p:ph type="sldImg"/>
          </p:nvPr>
        </p:nvSpPr>
        <p:spPr>
          <a:xfrm>
            <a:off x="585788" y="742950"/>
            <a:ext cx="5572125" cy="3714750"/>
          </a:xfrm>
          <a:ln/>
        </p:spPr>
      </p:sp>
      <p:sp>
        <p:nvSpPr>
          <p:cNvPr id="260099" name="2 Marcador de notas"/>
          <p:cNvSpPr>
            <a:spLocks noGrp="1"/>
          </p:cNvSpPr>
          <p:nvPr>
            <p:ph type="body" idx="1"/>
          </p:nvPr>
        </p:nvSpPr>
        <p:spPr>
          <a:noFill/>
          <a:ln/>
        </p:spPr>
        <p:txBody>
          <a:bodyPr/>
          <a:lstStyle/>
          <a:p>
            <a:pPr eaLnBrk="1" hangingPunct="1">
              <a:spcBef>
                <a:spcPct val="0"/>
              </a:spcBef>
            </a:pPr>
            <a:r>
              <a:rPr lang="en-US" altLang="es-ES" b="1" smtClean="0"/>
              <a:t>ECTRIMS</a:t>
            </a:r>
            <a:r>
              <a:rPr lang="en-US" altLang="es-ES" smtClean="0"/>
              <a:t> will support two fellowships annually, each with duration of 1 year, with an annual stipend of up to €50,000. </a:t>
            </a:r>
            <a:endParaRPr lang="ca-ES" altLang="es-ES" smtClean="0"/>
          </a:p>
          <a:p>
            <a:r>
              <a:rPr lang="en-GB" altLang="es-ES" b="1" smtClean="0"/>
              <a:t>Eligibility:</a:t>
            </a:r>
            <a:endParaRPr lang="ca-ES" altLang="es-ES" smtClean="0"/>
          </a:p>
          <a:p>
            <a:r>
              <a:rPr lang="en-GB" altLang="es-ES" smtClean="0"/>
              <a:t>Applicants should be under 35 years and affiliated to an academic department which can guarantee a continuation of his or her research. </a:t>
            </a:r>
            <a:endParaRPr lang="ca-ES" altLang="es-ES" smtClean="0"/>
          </a:p>
          <a:p>
            <a:r>
              <a:rPr lang="en-GB" altLang="es-ES" smtClean="0"/>
              <a:t> </a:t>
            </a:r>
            <a:endParaRPr lang="ca-ES" altLang="es-ES" smtClean="0"/>
          </a:p>
          <a:p>
            <a:r>
              <a:rPr lang="en-GB" altLang="es-ES" b="1" smtClean="0"/>
              <a:t>Selection:</a:t>
            </a:r>
            <a:endParaRPr lang="ca-ES" altLang="es-ES" smtClean="0"/>
          </a:p>
          <a:p>
            <a:r>
              <a:rPr lang="en-GB" altLang="es-ES" smtClean="0"/>
              <a:t>The decision will be made within the Steering Committee of </a:t>
            </a:r>
            <a:r>
              <a:rPr lang="en-GB" altLang="es-ES" b="1" smtClean="0"/>
              <a:t>MAGNIMS</a:t>
            </a:r>
            <a:r>
              <a:rPr lang="en-GB" altLang="es-ES" smtClean="0"/>
              <a:t> based on the following criteria:</a:t>
            </a:r>
            <a:endParaRPr lang="ca-ES" altLang="es-ES" smtClean="0"/>
          </a:p>
          <a:p>
            <a:r>
              <a:rPr lang="en-GB" altLang="es-ES" smtClean="0"/>
              <a:t>Applicants potential for scientific development including the capacity to carry out proposed research project</a:t>
            </a:r>
            <a:endParaRPr lang="ca-ES" altLang="es-ES" smtClean="0"/>
          </a:p>
          <a:p>
            <a:r>
              <a:rPr lang="en-GB" altLang="es-ES" smtClean="0"/>
              <a:t>Quality of research project and its potential to serve the aims of the program</a:t>
            </a:r>
            <a:endParaRPr lang="ca-ES" altLang="es-ES" smtClean="0"/>
          </a:p>
          <a:p>
            <a:r>
              <a:rPr lang="en-GB" altLang="es-ES" smtClean="0"/>
              <a:t>Appropriateness of home and host institutions</a:t>
            </a:r>
            <a:endParaRPr lang="ca-ES" altLang="es-ES" smtClean="0"/>
          </a:p>
          <a:p>
            <a:r>
              <a:rPr lang="en-GB" altLang="es-ES" smtClean="0"/>
              <a:t> </a:t>
            </a:r>
            <a:endParaRPr lang="ca-ES" altLang="es-ES" smtClean="0"/>
          </a:p>
          <a:p>
            <a:r>
              <a:rPr lang="en-GB" altLang="es-ES" b="1" smtClean="0"/>
              <a:t>Application:</a:t>
            </a:r>
            <a:endParaRPr lang="ca-ES" altLang="es-ES" smtClean="0"/>
          </a:p>
          <a:p>
            <a:r>
              <a:rPr lang="en-GB" altLang="es-ES" smtClean="0"/>
              <a:t>The following documents are required:</a:t>
            </a:r>
            <a:endParaRPr lang="ca-ES" altLang="es-ES" smtClean="0"/>
          </a:p>
          <a:p>
            <a:r>
              <a:rPr lang="en-GB" altLang="es-ES" smtClean="0"/>
              <a:t>-    Applicant’s curriculum vitae including publications</a:t>
            </a:r>
            <a:endParaRPr lang="ca-ES" altLang="es-ES" smtClean="0"/>
          </a:p>
          <a:p>
            <a:r>
              <a:rPr lang="en-GB" altLang="es-ES" smtClean="0"/>
              <a:t>-    Project description according to the format described in the application form</a:t>
            </a:r>
            <a:endParaRPr lang="ca-ES" altLang="es-ES" smtClean="0"/>
          </a:p>
          <a:p>
            <a:r>
              <a:rPr lang="en-GB" altLang="es-ES" smtClean="0"/>
              <a:t>-    Letter of acceptance from and short description of the host institution</a:t>
            </a:r>
            <a:endParaRPr lang="ca-ES" altLang="es-ES" smtClean="0"/>
          </a:p>
          <a:p>
            <a:r>
              <a:rPr lang="en-GB" altLang="es-ES" smtClean="0"/>
              <a:t>-    Letter of support from the home institution </a:t>
            </a:r>
            <a:endParaRPr lang="ca-ES" altLang="es-ES" smtClean="0"/>
          </a:p>
          <a:p>
            <a:endParaRPr lang="ca-ES" altLang="es-ES" smtClean="0"/>
          </a:p>
        </p:txBody>
      </p:sp>
      <p:sp>
        <p:nvSpPr>
          <p:cNvPr id="260100" name="3 Marcador de número de diapositiva"/>
          <p:cNvSpPr>
            <a:spLocks noGrp="1"/>
          </p:cNvSpPr>
          <p:nvPr>
            <p:ph type="sldNum" sz="quarter" idx="5"/>
          </p:nvPr>
        </p:nvSpPr>
        <p:spPr>
          <a:noFill/>
        </p:spPr>
        <p:txBody>
          <a:bodyPr/>
          <a:lstStyle/>
          <a:p>
            <a:pPr defTabSz="911225"/>
            <a:fld id="{664E82D0-12B3-4CE1-94F3-7FA042F11E91}" type="slidenum">
              <a:rPr lang="ca-ES" altLang="es-ES">
                <a:solidFill>
                  <a:srgbClr val="000000"/>
                </a:solidFill>
              </a:rPr>
              <a:pPr defTabSz="911225"/>
              <a:t>5</a:t>
            </a:fld>
            <a:endParaRPr lang="ca-ES" altLang="es-E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a:xfrm>
            <a:off x="595313" y="771525"/>
            <a:ext cx="5130800" cy="3848100"/>
          </a:xfrm>
          <a:ln/>
        </p:spPr>
      </p:sp>
      <p:sp>
        <p:nvSpPr>
          <p:cNvPr id="177155"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n-US" dirty="0" smtClean="0">
              <a:latin typeface="Times New Roman" pitchFamily="18" charset="0"/>
            </a:endParaRPr>
          </a:p>
          <a:p>
            <a:r>
              <a:rPr lang="en-US" altLang="en-US" b="1" dirty="0" smtClean="0">
                <a:latin typeface="Times New Roman" pitchFamily="18" charset="0"/>
              </a:rPr>
              <a:t>Brain volume loss as a new outcome measure in MS </a:t>
            </a:r>
            <a:r>
              <a:rPr lang="en-US" altLang="en-US" b="1" i="1" dirty="0" smtClean="0">
                <a:latin typeface="Times New Roman" pitchFamily="18" charset="0"/>
              </a:rPr>
              <a:t>…brain volume loss offers additional sensitivity beyond current measures as a clinically relevant measure of </a:t>
            </a:r>
            <a:r>
              <a:rPr lang="en-US" altLang="en-US" b="1" i="1" dirty="0" err="1" smtClean="0">
                <a:latin typeface="Times New Roman" pitchFamily="18" charset="0"/>
              </a:rPr>
              <a:t>neurodegeneration</a:t>
            </a:r>
            <a:r>
              <a:rPr lang="en-US" altLang="en-US" b="1" i="1" dirty="0" smtClean="0">
                <a:latin typeface="Times New Roman" pitchFamily="18" charset="0"/>
              </a:rPr>
              <a:t> and diffuse tissue damage… </a:t>
            </a:r>
          </a:p>
          <a:p>
            <a:r>
              <a:rPr lang="en-US" altLang="en-US" dirty="0" smtClean="0">
                <a:latin typeface="Times New Roman" pitchFamily="18" charset="0"/>
              </a:rPr>
              <a:t>•Brain volume loss is correlated with disability and cognition suggesting irreversible diffuse tissue destruction is an important determinant of disease progression, to a greater extent than can be explained by conventional lesion assessments </a:t>
            </a:r>
          </a:p>
          <a:p>
            <a:r>
              <a:rPr lang="en-US" altLang="en-US" dirty="0" smtClean="0">
                <a:latin typeface="Times New Roman" pitchFamily="18" charset="0"/>
              </a:rPr>
              <a:t>•There are a number of MRI-based methods for determining brain volume loss in clinical practice </a:t>
            </a:r>
          </a:p>
          <a:p>
            <a:r>
              <a:rPr lang="en-US" altLang="en-US" dirty="0" smtClean="0">
                <a:latin typeface="Times New Roman" pitchFamily="18" charset="0"/>
              </a:rPr>
              <a:t>•How can brain volume loss measures be incorporated into routine clinical practice and treatment decision making? </a:t>
            </a:r>
          </a:p>
          <a:p>
            <a:endParaRPr lang="es-ES" altLang="en-US" dirty="0" smtClean="0">
              <a:latin typeface="Times New Roman" pitchFamily="18" charset="0"/>
            </a:endParaRPr>
          </a:p>
        </p:txBody>
      </p:sp>
      <p:sp>
        <p:nvSpPr>
          <p:cNvPr id="177156"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C0513C-52A1-4EAB-B384-D4C7164444F8}" type="slidenum">
              <a:rPr lang="es-ES" altLang="en-US" sz="1200" smtClean="0">
                <a:solidFill>
                  <a:prstClr val="black"/>
                </a:solidFill>
                <a:latin typeface="Times New Roman" pitchFamily="18" charset="0"/>
              </a:rPr>
              <a:pPr/>
              <a:t>8</a:t>
            </a:fld>
            <a:endParaRPr lang="es-ES" altLang="en-US" sz="1200" smtClean="0">
              <a:solidFill>
                <a:prstClr val="black"/>
              </a:solidFill>
              <a:latin typeface="Times New Roman" pitchFamily="18" charset="0"/>
            </a:endParaRPr>
          </a:p>
        </p:txBody>
      </p:sp>
    </p:spTree>
    <p:extLst>
      <p:ext uri="{BB962C8B-B14F-4D97-AF65-F5344CB8AC3E}">
        <p14:creationId xmlns="" xmlns:p14="http://schemas.microsoft.com/office/powerpoint/2010/main" val="41496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a:xfrm>
            <a:off x="920750" y="746125"/>
            <a:ext cx="4960938" cy="3721100"/>
          </a:xfrm>
          <a:ln/>
        </p:spPr>
      </p:sp>
      <p:sp>
        <p:nvSpPr>
          <p:cNvPr id="99331" name="2 Marcador de notas"/>
          <p:cNvSpPr>
            <a:spLocks noGrp="1"/>
          </p:cNvSpPr>
          <p:nvPr>
            <p:ph type="body" idx="1"/>
          </p:nvPr>
        </p:nvSpPr>
        <p:spPr>
          <a:noFill/>
          <a:ln/>
        </p:spPr>
        <p:txBody>
          <a:bodyPr/>
          <a:lstStyle/>
          <a:p>
            <a:endParaRPr lang="es-ES" altLang="en-US" smtClean="0"/>
          </a:p>
        </p:txBody>
      </p:sp>
      <p:sp>
        <p:nvSpPr>
          <p:cNvPr id="99332" name="3 Marcador de número de diapositiva"/>
          <p:cNvSpPr>
            <a:spLocks noGrp="1"/>
          </p:cNvSpPr>
          <p:nvPr>
            <p:ph type="sldNum" sz="quarter" idx="5"/>
          </p:nvPr>
        </p:nvSpPr>
        <p:spPr>
          <a:noFill/>
        </p:spPr>
        <p:txBody>
          <a:bodyPr/>
          <a:lstStyle/>
          <a:p>
            <a:fld id="{A384E014-7AF3-46FA-AA13-0AB56566AD8B}" type="slidenum">
              <a:rPr lang="es-ES" altLang="en-US"/>
              <a:pPr/>
              <a:t>9</a:t>
            </a:fld>
            <a:endParaRPr lang="es-ES" altLang="en-US"/>
          </a:p>
        </p:txBody>
      </p:sp>
    </p:spTree>
    <p:extLst>
      <p:ext uri="{BB962C8B-B14F-4D97-AF65-F5344CB8AC3E}">
        <p14:creationId xmlns:p14="http://schemas.microsoft.com/office/powerpoint/2010/main" xmlns="" val="383179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a:xfrm>
            <a:off x="920750" y="746125"/>
            <a:ext cx="4960938" cy="3721100"/>
          </a:xfrm>
          <a:ln/>
        </p:spPr>
      </p:sp>
      <p:sp>
        <p:nvSpPr>
          <p:cNvPr id="99331" name="2 Marcador de notas"/>
          <p:cNvSpPr>
            <a:spLocks noGrp="1"/>
          </p:cNvSpPr>
          <p:nvPr>
            <p:ph type="body" idx="1"/>
          </p:nvPr>
        </p:nvSpPr>
        <p:spPr>
          <a:noFill/>
          <a:ln/>
        </p:spPr>
        <p:txBody>
          <a:bodyPr/>
          <a:lstStyle/>
          <a:p>
            <a:endParaRPr lang="es-ES" altLang="en-US" smtClean="0"/>
          </a:p>
        </p:txBody>
      </p:sp>
      <p:sp>
        <p:nvSpPr>
          <p:cNvPr id="99332" name="3 Marcador de número de diapositiva"/>
          <p:cNvSpPr>
            <a:spLocks noGrp="1"/>
          </p:cNvSpPr>
          <p:nvPr>
            <p:ph type="sldNum" sz="quarter" idx="5"/>
          </p:nvPr>
        </p:nvSpPr>
        <p:spPr>
          <a:noFill/>
        </p:spPr>
        <p:txBody>
          <a:bodyPr/>
          <a:lstStyle/>
          <a:p>
            <a:fld id="{A384E014-7AF3-46FA-AA13-0AB56566AD8B}" type="slidenum">
              <a:rPr lang="es-ES" altLang="en-US"/>
              <a:pPr/>
              <a:t>10</a:t>
            </a:fld>
            <a:endParaRPr lang="es-ES" altLang="en-US"/>
          </a:p>
        </p:txBody>
      </p:sp>
    </p:spTree>
    <p:extLst>
      <p:ext uri="{BB962C8B-B14F-4D97-AF65-F5344CB8AC3E}">
        <p14:creationId xmlns:p14="http://schemas.microsoft.com/office/powerpoint/2010/main" xmlns="" val="383179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920750" y="746125"/>
            <a:ext cx="4960938" cy="3721100"/>
          </a:xfrm>
          <a:ln/>
        </p:spPr>
      </p:sp>
      <p:sp>
        <p:nvSpPr>
          <p:cNvPr id="81923" name="Notes Placeholder 2"/>
          <p:cNvSpPr>
            <a:spLocks noGrp="1"/>
          </p:cNvSpPr>
          <p:nvPr>
            <p:ph type="body" idx="1"/>
          </p:nvPr>
        </p:nvSpPr>
        <p:spPr>
          <a:noFill/>
          <a:ln/>
        </p:spPr>
        <p:txBody>
          <a:bodyPr/>
          <a:lstStyle/>
          <a:p>
            <a:endParaRPr lang="en-GB" altLang="es-ES" smtClean="0">
              <a:latin typeface="Times New Roman" pitchFamily="18" charset="0"/>
            </a:endParaRPr>
          </a:p>
        </p:txBody>
      </p:sp>
      <p:sp>
        <p:nvSpPr>
          <p:cNvPr id="81924" name="Slide Number Placeholder 3"/>
          <p:cNvSpPr>
            <a:spLocks noGrp="1"/>
          </p:cNvSpPr>
          <p:nvPr>
            <p:ph type="sldNum" sz="quarter" idx="5"/>
          </p:nvPr>
        </p:nvSpPr>
        <p:spPr>
          <a:noFill/>
        </p:spPr>
        <p:txBody>
          <a:bodyPr/>
          <a:lstStyle/>
          <a:p>
            <a:fld id="{F59C23C9-B9B1-4FE4-BA16-0EAF987E5112}" type="slidenum">
              <a:rPr lang="es-ES" altLang="es-ES">
                <a:solidFill>
                  <a:srgbClr val="000000"/>
                </a:solidFill>
              </a:rPr>
              <a:pPr/>
              <a:t>11</a:t>
            </a:fld>
            <a:endParaRPr lang="es-ES" altLang="es-ES">
              <a:solidFill>
                <a:srgbClr val="000000"/>
              </a:solidFill>
            </a:endParaRPr>
          </a:p>
        </p:txBody>
      </p:sp>
    </p:spTree>
    <p:extLst>
      <p:ext uri="{BB962C8B-B14F-4D97-AF65-F5344CB8AC3E}">
        <p14:creationId xmlns:p14="http://schemas.microsoft.com/office/powerpoint/2010/main" xmlns="" val="1793286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4.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0.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170" name="Picture 2" descr="X:\Studio_Main\PRESENTATIONS\2024636_AAN CTU slides\CTU slides\Media\Title backgrou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E:\Documents and Settings\gsoria\Escritorio\Imatge Corporativa 2012\2. Altres logos\hospital_lliure_fum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2264" y="5715000"/>
            <a:ext cx="657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logo-idi"/>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3501" y="578892"/>
            <a:ext cx="1298599" cy="59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grpSp>
        <p:nvGrpSpPr>
          <p:cNvPr id="16" name="6 Grupo"/>
          <p:cNvGrpSpPr>
            <a:grpSpLocks/>
          </p:cNvGrpSpPr>
          <p:nvPr userDrawn="1"/>
        </p:nvGrpSpPr>
        <p:grpSpPr bwMode="auto">
          <a:xfrm>
            <a:off x="1" y="2"/>
            <a:ext cx="3455988" cy="1928813"/>
            <a:chOff x="0" y="0"/>
            <a:chExt cx="3071802" cy="1928802"/>
          </a:xfrm>
        </p:grpSpPr>
        <p:sp>
          <p:nvSpPr>
            <p:cNvPr id="17"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pic>
          <p:nvPicPr>
            <p:cNvPr id="18" name="Picture 3" descr="Q:\alex\Imatge corporativa HVH IDI logos varios\Logos\Logos HVH\vh_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14221"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Text Placeholder 18"/>
          <p:cNvSpPr>
            <a:spLocks noGrp="1"/>
          </p:cNvSpPr>
          <p:nvPr>
            <p:ph type="body" sz="quarter" idx="10"/>
          </p:nvPr>
        </p:nvSpPr>
        <p:spPr>
          <a:xfrm>
            <a:off x="1841501" y="2603500"/>
            <a:ext cx="5461000" cy="1104900"/>
          </a:xfrm>
        </p:spPr>
        <p:txBody>
          <a:bodyPr/>
          <a:lstStyle>
            <a:lvl1pPr marL="0" indent="0" algn="ctr">
              <a:spcBef>
                <a:spcPts val="0"/>
              </a:spcBef>
              <a:spcAft>
                <a:spcPts val="0"/>
              </a:spcAft>
              <a:buFontTx/>
              <a:buNone/>
              <a:defRPr sz="2000"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1" y="1117600"/>
            <a:ext cx="5461000" cy="635000"/>
          </a:xfrm>
        </p:spPr>
        <p:txBody>
          <a:bodyPr anchor="b"/>
          <a:lstStyle>
            <a:lvl1pPr marL="0" indent="0" algn="ctr">
              <a:spcBef>
                <a:spcPts val="0"/>
              </a:spcBef>
              <a:spcAft>
                <a:spcPts val="0"/>
              </a:spcAft>
              <a:buFontTx/>
              <a:buNone/>
              <a:defRPr sz="2000" b="1" i="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xmlns="" val="3882901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271591782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52400" y="152400"/>
            <a:ext cx="8534400" cy="685800"/>
          </a:xfrm>
          <a:prstGeom prst="rect">
            <a:avLst/>
          </a:prstGeom>
        </p:spPr>
        <p:txBody>
          <a:bodyPr/>
          <a:lstStyle>
            <a:lvl1pPr algn="l">
              <a:defRPr sz="3600" b="1">
                <a:solidFill>
                  <a:schemeClr val="accent5">
                    <a:lumMod val="25000"/>
                  </a:schemeClr>
                </a:solidFill>
                <a:latin typeface="Tahoma"/>
                <a:cs typeface="Tahoma"/>
              </a:defRPr>
            </a:lvl1pPr>
          </a:lstStyle>
          <a:p>
            <a:r>
              <a:rPr lang="es-ES_tradnl" smtClean="0"/>
              <a:t>Click to edit Master title style</a:t>
            </a:r>
            <a:endParaRPr lang="es-ES"/>
          </a:p>
        </p:txBody>
      </p:sp>
    </p:spTree>
    <p:extLst>
      <p:ext uri="{BB962C8B-B14F-4D97-AF65-F5344CB8AC3E}">
        <p14:creationId xmlns:p14="http://schemas.microsoft.com/office/powerpoint/2010/main" xmlns="" val="6720755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Date Placeholder 3"/>
          <p:cNvSpPr>
            <a:spLocks noGrp="1"/>
          </p:cNvSpPr>
          <p:nvPr>
            <p:ph type="dt" sz="half" idx="10"/>
          </p:nvPr>
        </p:nvSpPr>
        <p:spPr/>
        <p:txBody>
          <a:bodyPr/>
          <a:lstStyle>
            <a:lvl1pPr>
              <a:defRPr>
                <a:ea typeface="ＭＳ Ｐゴシック" panose="020B0600070205080204" pitchFamily="34" charset="-128"/>
              </a:defRPr>
            </a:lvl1pPr>
          </a:lstStyle>
          <a:p>
            <a:fld id="{CA2296BC-6DC0-41D6-B62A-2D9372ED75A5}" type="datetimeFigureOut">
              <a:rPr lang="en-US" altLang="es-ES"/>
              <a:pPr/>
              <a:t>10/6/2015</a:t>
            </a:fld>
            <a:endParaRPr lang="en-US" altLang="es-E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6" name="Slide Number Placeholder 5"/>
          <p:cNvSpPr>
            <a:spLocks noGrp="1"/>
          </p:cNvSpPr>
          <p:nvPr>
            <p:ph type="sldNum" sz="quarter" idx="12"/>
          </p:nvPr>
        </p:nvSpPr>
        <p:spPr/>
        <p:txBody>
          <a:bodyPr/>
          <a:lstStyle>
            <a:lvl1pPr>
              <a:defRPr/>
            </a:lvl1pPr>
          </a:lstStyle>
          <a:p>
            <a:fld id="{3ECF943F-74BA-4C69-9769-3A9B73AC77E3}" type="slidenum">
              <a:rPr lang="en-US" altLang="es-ES"/>
              <a:pPr/>
              <a:t>‹Nº›</a:t>
            </a:fld>
            <a:endParaRPr lang="en-US" altLang="es-ES"/>
          </a:p>
        </p:txBody>
      </p:sp>
    </p:spTree>
    <p:extLst>
      <p:ext uri="{BB962C8B-B14F-4D97-AF65-F5344CB8AC3E}">
        <p14:creationId xmlns:p14="http://schemas.microsoft.com/office/powerpoint/2010/main" xmlns="" val="28839739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Date Placeholder 3"/>
          <p:cNvSpPr>
            <a:spLocks noGrp="1"/>
          </p:cNvSpPr>
          <p:nvPr>
            <p:ph type="dt" sz="half" idx="10"/>
          </p:nvPr>
        </p:nvSpPr>
        <p:spPr/>
        <p:txBody>
          <a:bodyPr/>
          <a:lstStyle>
            <a:lvl1pPr>
              <a:defRPr>
                <a:ea typeface="ＭＳ Ｐゴシック" panose="020B0600070205080204" pitchFamily="34" charset="-128"/>
              </a:defRPr>
            </a:lvl1pPr>
          </a:lstStyle>
          <a:p>
            <a:fld id="{1315C0DC-E406-4B33-B790-94838E70AAE3}" type="datetimeFigureOut">
              <a:rPr lang="en-US" altLang="es-ES"/>
              <a:pPr/>
              <a:t>10/6/2015</a:t>
            </a:fld>
            <a:endParaRPr lang="en-US" altLang="es-E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6" name="Slide Number Placeholder 5"/>
          <p:cNvSpPr>
            <a:spLocks noGrp="1"/>
          </p:cNvSpPr>
          <p:nvPr>
            <p:ph type="sldNum" sz="quarter" idx="12"/>
          </p:nvPr>
        </p:nvSpPr>
        <p:spPr/>
        <p:txBody>
          <a:bodyPr/>
          <a:lstStyle>
            <a:lvl1pPr>
              <a:defRPr/>
            </a:lvl1pPr>
          </a:lstStyle>
          <a:p>
            <a:fld id="{563AAE4E-DF2B-42DD-A98C-A1E9900260C8}" type="slidenum">
              <a:rPr lang="en-US" altLang="es-ES"/>
              <a:pPr/>
              <a:t>‹Nº›</a:t>
            </a:fld>
            <a:endParaRPr lang="en-US" altLang="es-ES"/>
          </a:p>
        </p:txBody>
      </p:sp>
    </p:spTree>
    <p:extLst>
      <p:ext uri="{BB962C8B-B14F-4D97-AF65-F5344CB8AC3E}">
        <p14:creationId xmlns:p14="http://schemas.microsoft.com/office/powerpoint/2010/main" xmlns="" val="2127113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solidFill>
                  <a:schemeClr val="tx1"/>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4" name="Date Placeholder 3"/>
          <p:cNvSpPr>
            <a:spLocks noGrp="1"/>
          </p:cNvSpPr>
          <p:nvPr>
            <p:ph type="dt" sz="half" idx="10"/>
          </p:nvPr>
        </p:nvSpPr>
        <p:spPr/>
        <p:txBody>
          <a:bodyPr/>
          <a:lstStyle>
            <a:lvl1pPr>
              <a:defRPr>
                <a:ea typeface="ＭＳ Ｐゴシック" panose="020B0600070205080204" pitchFamily="34" charset="-128"/>
              </a:defRPr>
            </a:lvl1pPr>
          </a:lstStyle>
          <a:p>
            <a:fld id="{16D6A53A-4D66-4B1D-A3EE-5557CA0E1171}" type="datetimeFigureOut">
              <a:rPr lang="en-US" altLang="es-ES"/>
              <a:pPr/>
              <a:t>10/6/2015</a:t>
            </a:fld>
            <a:endParaRPr lang="en-US" altLang="es-E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6" name="Slide Number Placeholder 5"/>
          <p:cNvSpPr>
            <a:spLocks noGrp="1"/>
          </p:cNvSpPr>
          <p:nvPr>
            <p:ph type="sldNum" sz="quarter" idx="12"/>
          </p:nvPr>
        </p:nvSpPr>
        <p:spPr/>
        <p:txBody>
          <a:bodyPr/>
          <a:lstStyle>
            <a:lvl1pPr>
              <a:defRPr/>
            </a:lvl1pPr>
          </a:lstStyle>
          <a:p>
            <a:fld id="{57B9E076-3DB5-4548-B1C6-90BCAD400464}" type="slidenum">
              <a:rPr lang="en-US" altLang="es-ES"/>
              <a:pPr/>
              <a:t>‹Nº›</a:t>
            </a:fld>
            <a:endParaRPr lang="en-US" altLang="es-ES"/>
          </a:p>
        </p:txBody>
      </p:sp>
    </p:spTree>
    <p:extLst>
      <p:ext uri="{BB962C8B-B14F-4D97-AF65-F5344CB8AC3E}">
        <p14:creationId xmlns:p14="http://schemas.microsoft.com/office/powerpoint/2010/main" xmlns="" val="11505427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ea typeface="ＭＳ Ｐゴシック" panose="020B0600070205080204" pitchFamily="34" charset="-128"/>
              </a:defRPr>
            </a:lvl1pPr>
          </a:lstStyle>
          <a:p>
            <a:fld id="{CB4E65BD-32B3-4544-8119-DD3D9E6D552C}" type="datetimeFigureOut">
              <a:rPr lang="en-US" altLang="es-ES"/>
              <a:pPr/>
              <a:t>10/6/2015</a:t>
            </a:fld>
            <a:endParaRPr lang="en-US" altLang="es-E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7" name="Slide Number Placeholder 5"/>
          <p:cNvSpPr>
            <a:spLocks noGrp="1"/>
          </p:cNvSpPr>
          <p:nvPr>
            <p:ph type="sldNum" sz="quarter" idx="12"/>
          </p:nvPr>
        </p:nvSpPr>
        <p:spPr/>
        <p:txBody>
          <a:bodyPr/>
          <a:lstStyle>
            <a:lvl1pPr>
              <a:defRPr/>
            </a:lvl1pPr>
          </a:lstStyle>
          <a:p>
            <a:fld id="{BA249FEA-A63E-411F-ACB0-BD37801F7A6E}" type="slidenum">
              <a:rPr lang="en-US" altLang="es-ES"/>
              <a:pPr/>
              <a:t>‹Nº›</a:t>
            </a:fld>
            <a:endParaRPr lang="en-US" altLang="es-ES"/>
          </a:p>
        </p:txBody>
      </p:sp>
    </p:spTree>
    <p:extLst>
      <p:ext uri="{BB962C8B-B14F-4D97-AF65-F5344CB8AC3E}">
        <p14:creationId xmlns:p14="http://schemas.microsoft.com/office/powerpoint/2010/main" xmlns="" val="27183558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ea typeface="ＭＳ Ｐゴシック" panose="020B0600070205080204" pitchFamily="34" charset="-128"/>
              </a:defRPr>
            </a:lvl1pPr>
          </a:lstStyle>
          <a:p>
            <a:fld id="{ABD8F503-85FD-4446-B71E-9F57DA2EE9CF}" type="datetimeFigureOut">
              <a:rPr lang="en-US" altLang="es-ES"/>
              <a:pPr/>
              <a:t>10/6/2015</a:t>
            </a:fld>
            <a:endParaRPr lang="en-US" altLang="es-ES"/>
          </a:p>
        </p:txBody>
      </p:sp>
      <p:sp>
        <p:nvSpPr>
          <p:cNvPr id="8"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9" name="Slide Number Placeholder 5"/>
          <p:cNvSpPr>
            <a:spLocks noGrp="1"/>
          </p:cNvSpPr>
          <p:nvPr>
            <p:ph type="sldNum" sz="quarter" idx="12"/>
          </p:nvPr>
        </p:nvSpPr>
        <p:spPr/>
        <p:txBody>
          <a:bodyPr/>
          <a:lstStyle>
            <a:lvl1pPr>
              <a:defRPr/>
            </a:lvl1pPr>
          </a:lstStyle>
          <a:p>
            <a:fld id="{C277366A-C74D-460B-84A5-FEA34C451066}" type="slidenum">
              <a:rPr lang="en-US" altLang="es-ES"/>
              <a:pPr/>
              <a:t>‹Nº›</a:t>
            </a:fld>
            <a:endParaRPr lang="en-US" altLang="es-ES"/>
          </a:p>
        </p:txBody>
      </p:sp>
    </p:spTree>
    <p:extLst>
      <p:ext uri="{BB962C8B-B14F-4D97-AF65-F5344CB8AC3E}">
        <p14:creationId xmlns:p14="http://schemas.microsoft.com/office/powerpoint/2010/main" xmlns="" val="2634363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anose="020B0600070205080204" pitchFamily="34" charset="-128"/>
              </a:defRPr>
            </a:lvl1pPr>
          </a:lstStyle>
          <a:p>
            <a:fld id="{29DCEFEC-4224-4AF1-A77D-196C332AA477}" type="datetimeFigureOut">
              <a:rPr lang="en-US" altLang="es-ES"/>
              <a:pPr/>
              <a:t>10/6/2015</a:t>
            </a:fld>
            <a:endParaRPr lang="en-US" altLang="es-ES"/>
          </a:p>
        </p:txBody>
      </p:sp>
      <p:sp>
        <p:nvSpPr>
          <p:cNvPr id="4"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5" name="Slide Number Placeholder 5"/>
          <p:cNvSpPr>
            <a:spLocks noGrp="1"/>
          </p:cNvSpPr>
          <p:nvPr>
            <p:ph type="sldNum" sz="quarter" idx="12"/>
          </p:nvPr>
        </p:nvSpPr>
        <p:spPr/>
        <p:txBody>
          <a:bodyPr/>
          <a:lstStyle>
            <a:lvl1pPr>
              <a:defRPr/>
            </a:lvl1pPr>
          </a:lstStyle>
          <a:p>
            <a:fld id="{1271AC8F-59D4-4CDE-B1A9-7FB4D6AE6AD7}" type="slidenum">
              <a:rPr lang="en-US" altLang="es-ES"/>
              <a:pPr/>
              <a:t>‹Nº›</a:t>
            </a:fld>
            <a:endParaRPr lang="en-US" altLang="es-ES"/>
          </a:p>
        </p:txBody>
      </p:sp>
    </p:spTree>
    <p:extLst>
      <p:ext uri="{BB962C8B-B14F-4D97-AF65-F5344CB8AC3E}">
        <p14:creationId xmlns:p14="http://schemas.microsoft.com/office/powerpoint/2010/main" xmlns="" val="1433447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anose="020B0600070205080204" pitchFamily="34" charset="-128"/>
              </a:defRPr>
            </a:lvl1pPr>
          </a:lstStyle>
          <a:p>
            <a:fld id="{1761DEB7-04E6-417A-ABD5-EBC873AA0048}" type="datetimeFigureOut">
              <a:rPr lang="en-US" altLang="es-ES"/>
              <a:pPr/>
              <a:t>10/6/2015</a:t>
            </a:fld>
            <a:endParaRPr lang="en-US" altLang="es-ES"/>
          </a:p>
        </p:txBody>
      </p:sp>
      <p:sp>
        <p:nvSpPr>
          <p:cNvPr id="3"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4" name="Slide Number Placeholder 5"/>
          <p:cNvSpPr>
            <a:spLocks noGrp="1"/>
          </p:cNvSpPr>
          <p:nvPr>
            <p:ph type="sldNum" sz="quarter" idx="12"/>
          </p:nvPr>
        </p:nvSpPr>
        <p:spPr/>
        <p:txBody>
          <a:bodyPr/>
          <a:lstStyle>
            <a:lvl1pPr>
              <a:defRPr/>
            </a:lvl1pPr>
          </a:lstStyle>
          <a:p>
            <a:fld id="{F077E259-DBE0-44B2-8B70-18E8F85723BA}" type="slidenum">
              <a:rPr lang="en-US" altLang="es-ES"/>
              <a:pPr/>
              <a:t>‹Nº›</a:t>
            </a:fld>
            <a:endParaRPr lang="en-US" altLang="es-ES"/>
          </a:p>
        </p:txBody>
      </p:sp>
    </p:spTree>
    <p:extLst>
      <p:ext uri="{BB962C8B-B14F-4D97-AF65-F5344CB8AC3E}">
        <p14:creationId xmlns:p14="http://schemas.microsoft.com/office/powerpoint/2010/main" xmlns="" val="6498086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ea typeface="ＭＳ Ｐゴシック" panose="020B0600070205080204" pitchFamily="34" charset="-128"/>
              </a:defRPr>
            </a:lvl1pPr>
          </a:lstStyle>
          <a:p>
            <a:fld id="{383D7F3E-D60A-4182-84DA-8361C04D303A}" type="datetimeFigureOut">
              <a:rPr lang="en-US" altLang="es-ES"/>
              <a:pPr/>
              <a:t>10/6/2015</a:t>
            </a:fld>
            <a:endParaRPr lang="en-US" altLang="es-E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7" name="Slide Number Placeholder 5"/>
          <p:cNvSpPr>
            <a:spLocks noGrp="1"/>
          </p:cNvSpPr>
          <p:nvPr>
            <p:ph type="sldNum" sz="quarter" idx="12"/>
          </p:nvPr>
        </p:nvSpPr>
        <p:spPr/>
        <p:txBody>
          <a:bodyPr/>
          <a:lstStyle>
            <a:lvl1pPr>
              <a:defRPr/>
            </a:lvl1pPr>
          </a:lstStyle>
          <a:p>
            <a:fld id="{FB48C37B-0A10-4222-9E58-977DF1EBA822}" type="slidenum">
              <a:rPr lang="en-US" altLang="es-ES"/>
              <a:pPr/>
              <a:t>‹Nº›</a:t>
            </a:fld>
            <a:endParaRPr lang="en-US" altLang="es-ES"/>
          </a:p>
        </p:txBody>
      </p:sp>
    </p:spTree>
    <p:extLst>
      <p:ext uri="{BB962C8B-B14F-4D97-AF65-F5344CB8AC3E}">
        <p14:creationId xmlns:p14="http://schemas.microsoft.com/office/powerpoint/2010/main" xmlns="" val="2719640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ea typeface="ＭＳ Ｐゴシック" panose="020B0600070205080204" pitchFamily="34" charset="-128"/>
              </a:defRPr>
            </a:lvl1pPr>
          </a:lstStyle>
          <a:p>
            <a:fld id="{0C7DD2AF-A54C-4007-ADB2-9AC98467A9F8}" type="datetimeFigureOut">
              <a:rPr lang="en-US" altLang="es-ES"/>
              <a:pPr/>
              <a:t>10/6/2015</a:t>
            </a:fld>
            <a:endParaRPr lang="en-US" altLang="es-E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7" name="Slide Number Placeholder 5"/>
          <p:cNvSpPr>
            <a:spLocks noGrp="1"/>
          </p:cNvSpPr>
          <p:nvPr>
            <p:ph type="sldNum" sz="quarter" idx="12"/>
          </p:nvPr>
        </p:nvSpPr>
        <p:spPr/>
        <p:txBody>
          <a:bodyPr/>
          <a:lstStyle>
            <a:lvl1pPr>
              <a:defRPr/>
            </a:lvl1pPr>
          </a:lstStyle>
          <a:p>
            <a:fld id="{DAAD4DF6-F37E-4ECF-8F8D-BFCF464AC48C}" type="slidenum">
              <a:rPr lang="en-US" altLang="es-ES"/>
              <a:pPr/>
              <a:t>‹Nº›</a:t>
            </a:fld>
            <a:endParaRPr lang="en-US" altLang="es-ES"/>
          </a:p>
        </p:txBody>
      </p:sp>
    </p:spTree>
    <p:extLst>
      <p:ext uri="{BB962C8B-B14F-4D97-AF65-F5344CB8AC3E}">
        <p14:creationId xmlns:p14="http://schemas.microsoft.com/office/powerpoint/2010/main" xmlns="" val="26308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292745704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ea typeface="ＭＳ Ｐゴシック" panose="020B0600070205080204" pitchFamily="34" charset="-128"/>
              </a:defRPr>
            </a:lvl1pPr>
          </a:lstStyle>
          <a:p>
            <a:fld id="{A61F5326-3C51-4E92-9BE1-D53E2F0F0BD6}" type="datetimeFigureOut">
              <a:rPr lang="en-US" altLang="es-ES"/>
              <a:pPr/>
              <a:t>10/6/2015</a:t>
            </a:fld>
            <a:endParaRPr lang="en-US" altLang="es-E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6" name="Slide Number Placeholder 5"/>
          <p:cNvSpPr>
            <a:spLocks noGrp="1"/>
          </p:cNvSpPr>
          <p:nvPr>
            <p:ph type="sldNum" sz="quarter" idx="12"/>
          </p:nvPr>
        </p:nvSpPr>
        <p:spPr/>
        <p:txBody>
          <a:bodyPr/>
          <a:lstStyle>
            <a:lvl1pPr>
              <a:defRPr/>
            </a:lvl1pPr>
          </a:lstStyle>
          <a:p>
            <a:fld id="{7A44A347-4E3E-4FF9-9983-00E90D382D00}" type="slidenum">
              <a:rPr lang="en-US" altLang="es-ES"/>
              <a:pPr/>
              <a:t>‹Nº›</a:t>
            </a:fld>
            <a:endParaRPr lang="en-US" altLang="es-ES"/>
          </a:p>
        </p:txBody>
      </p:sp>
    </p:spTree>
    <p:extLst>
      <p:ext uri="{BB962C8B-B14F-4D97-AF65-F5344CB8AC3E}">
        <p14:creationId xmlns:p14="http://schemas.microsoft.com/office/powerpoint/2010/main" xmlns="" val="39723166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ea typeface="ＭＳ Ｐゴシック" panose="020B0600070205080204" pitchFamily="34" charset="-128"/>
              </a:defRPr>
            </a:lvl1pPr>
          </a:lstStyle>
          <a:p>
            <a:fld id="{54166B78-070F-403E-89A5-FDD603630820}" type="datetimeFigureOut">
              <a:rPr lang="en-US" altLang="es-ES"/>
              <a:pPr/>
              <a:t>10/6/2015</a:t>
            </a:fld>
            <a:endParaRPr lang="en-US" altLang="es-E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latin typeface="Tahoma" panose="020B0604030504040204" pitchFamily="34" charset="0"/>
                <a:ea typeface="ＭＳ Ｐゴシック" panose="020B0600070205080204" pitchFamily="34" charset="-128"/>
                <a:cs typeface="Tahoma" panose="020B0604030504040204" pitchFamily="34" charset="0"/>
              </a:defRPr>
            </a:lvl1pPr>
          </a:lstStyle>
          <a:p>
            <a:endParaRPr lang="es-ES" altLang="es-ES"/>
          </a:p>
        </p:txBody>
      </p:sp>
      <p:sp>
        <p:nvSpPr>
          <p:cNvPr id="6" name="Slide Number Placeholder 5"/>
          <p:cNvSpPr>
            <a:spLocks noGrp="1"/>
          </p:cNvSpPr>
          <p:nvPr>
            <p:ph type="sldNum" sz="quarter" idx="12"/>
          </p:nvPr>
        </p:nvSpPr>
        <p:spPr/>
        <p:txBody>
          <a:bodyPr/>
          <a:lstStyle>
            <a:lvl1pPr>
              <a:defRPr/>
            </a:lvl1pPr>
          </a:lstStyle>
          <a:p>
            <a:fld id="{07D81C49-12F6-448D-B66D-1FB0833167C3}" type="slidenum">
              <a:rPr lang="en-US" altLang="es-ES"/>
              <a:pPr/>
              <a:t>‹Nº›</a:t>
            </a:fld>
            <a:endParaRPr lang="en-US" altLang="es-ES"/>
          </a:p>
        </p:txBody>
      </p:sp>
    </p:spTree>
    <p:extLst>
      <p:ext uri="{BB962C8B-B14F-4D97-AF65-F5344CB8AC3E}">
        <p14:creationId xmlns:p14="http://schemas.microsoft.com/office/powerpoint/2010/main" xmlns="" val="39049311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Date Placeholder 3"/>
          <p:cNvSpPr>
            <a:spLocks noGrp="1"/>
          </p:cNvSpPr>
          <p:nvPr>
            <p:ph type="dt" sz="half" idx="10"/>
          </p:nvPr>
        </p:nvSpPr>
        <p:spPr/>
        <p:txBody>
          <a:bodyPr/>
          <a:lstStyle>
            <a:lvl1pPr>
              <a:defRPr/>
            </a:lvl1pPr>
          </a:lstStyle>
          <a:p>
            <a:pPr>
              <a:defRPr/>
            </a:pPr>
            <a:fld id="{91EA88AB-8F81-42B6-9871-6CF4C6EC28AB}"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C224F6-2B69-4604-BF05-0754C87045CB}" type="slidenum">
              <a:rPr lang="en-US" altLang="es-ES"/>
              <a:pPr/>
              <a:t>‹Nº›</a:t>
            </a:fld>
            <a:endParaRPr lang="en-US" altLang="es-ES"/>
          </a:p>
        </p:txBody>
      </p:sp>
    </p:spTree>
    <p:extLst>
      <p:ext uri="{BB962C8B-B14F-4D97-AF65-F5344CB8AC3E}">
        <p14:creationId xmlns:p14="http://schemas.microsoft.com/office/powerpoint/2010/main" xmlns="" val="102235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Date Placeholder 3"/>
          <p:cNvSpPr>
            <a:spLocks noGrp="1"/>
          </p:cNvSpPr>
          <p:nvPr>
            <p:ph type="dt" sz="half" idx="10"/>
          </p:nvPr>
        </p:nvSpPr>
        <p:spPr/>
        <p:txBody>
          <a:bodyPr/>
          <a:lstStyle>
            <a:lvl1pPr>
              <a:defRPr/>
            </a:lvl1pPr>
          </a:lstStyle>
          <a:p>
            <a:pPr>
              <a:defRPr/>
            </a:pPr>
            <a:fld id="{2AFDA284-9CC5-422D-B52C-29B2F20A8704}"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266677-955C-4C8A-B1CB-77EC49D3D959}" type="slidenum">
              <a:rPr lang="en-US" altLang="es-ES"/>
              <a:pPr/>
              <a:t>‹Nº›</a:t>
            </a:fld>
            <a:endParaRPr lang="en-US" altLang="es-ES"/>
          </a:p>
        </p:txBody>
      </p:sp>
    </p:spTree>
    <p:extLst>
      <p:ext uri="{BB962C8B-B14F-4D97-AF65-F5344CB8AC3E}">
        <p14:creationId xmlns:p14="http://schemas.microsoft.com/office/powerpoint/2010/main" xmlns="" val="11611866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6"/>
          <p:cNvCxnSpPr/>
          <p:nvPr userDrawn="1"/>
        </p:nvCxnSpPr>
        <p:spPr>
          <a:xfrm flipV="1">
            <a:off x="57082" y="89894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5" name="Picture 8" descr="LOGO_CEM-Cat_DASHED_JUST-(transp).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41289" y="6408740"/>
            <a:ext cx="143986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2"/>
            <a:ext cx="7772400" cy="1362075"/>
          </a:xfrm>
        </p:spPr>
        <p:txBody>
          <a:bodyPr anchor="t"/>
          <a:lstStyle>
            <a:lvl1pPr algn="l">
              <a:defRPr sz="4000" b="1" cap="all">
                <a:solidFill>
                  <a:schemeClr val="tx1"/>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Date Placeholder 3"/>
          <p:cNvSpPr>
            <a:spLocks noGrp="1"/>
          </p:cNvSpPr>
          <p:nvPr>
            <p:ph type="dt" sz="half" idx="10"/>
          </p:nvPr>
        </p:nvSpPr>
        <p:spPr/>
        <p:txBody>
          <a:bodyPr/>
          <a:lstStyle>
            <a:lvl1pPr>
              <a:defRPr smtClean="0">
                <a:solidFill>
                  <a:schemeClr val="tx1"/>
                </a:solidFill>
              </a:defRPr>
            </a:lvl1pPr>
          </a:lstStyle>
          <a:p>
            <a:pPr>
              <a:defRPr/>
            </a:pPr>
            <a:fld id="{10D31CEF-8EB8-4110-BFE8-D1F3EF915386}" type="datetimeFigureOut">
              <a:rPr lang="en-US">
                <a:solidFill>
                  <a:prstClr val="black"/>
                </a:solidFill>
              </a:rPr>
              <a:pPr>
                <a:defRPr/>
              </a:pPr>
              <a:t>10/6/2015</a:t>
            </a:fld>
            <a:endParaRPr lang="en-US">
              <a:solidFill>
                <a:prstClr val="black"/>
              </a:solidFill>
            </a:endParaRPr>
          </a:p>
        </p:txBody>
      </p:sp>
      <p:sp>
        <p:nvSpPr>
          <p:cNvPr id="8" name="Footer Placeholder 4"/>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solidFill>
                  <a:schemeClr val="tx1"/>
                </a:solidFill>
              </a:defRPr>
            </a:lvl1pPr>
          </a:lstStyle>
          <a:p>
            <a:fld id="{2C0778E8-BA78-453A-B22D-FCF913A8265D}" type="slidenum">
              <a:rPr lang="en-US" altLang="es-ES">
                <a:solidFill>
                  <a:prstClr val="black"/>
                </a:solidFill>
              </a:rPr>
              <a:pPr/>
              <a:t>‹Nº›</a:t>
            </a:fld>
            <a:endParaRPr lang="en-US" altLang="es-ES">
              <a:solidFill>
                <a:prstClr val="black"/>
              </a:solidFill>
            </a:endParaRPr>
          </a:p>
        </p:txBody>
      </p:sp>
    </p:spTree>
    <p:extLst>
      <p:ext uri="{BB962C8B-B14F-4D97-AF65-F5344CB8AC3E}">
        <p14:creationId xmlns:p14="http://schemas.microsoft.com/office/powerpoint/2010/main" xmlns="" val="15530240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2EDAE7-D914-40D9-8B9B-D9D3EA79E0B5}"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08F57D-9062-4CD1-A0CC-D1FDE71A0AAC}" type="slidenum">
              <a:rPr lang="en-US" altLang="es-ES"/>
              <a:pPr/>
              <a:t>‹Nº›</a:t>
            </a:fld>
            <a:endParaRPr lang="en-US" altLang="es-ES"/>
          </a:p>
        </p:txBody>
      </p:sp>
    </p:spTree>
    <p:extLst>
      <p:ext uri="{BB962C8B-B14F-4D97-AF65-F5344CB8AC3E}">
        <p14:creationId xmlns:p14="http://schemas.microsoft.com/office/powerpoint/2010/main" xmlns="" val="21933296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6DE387-9E8B-42B8-BFEA-70D0795D4D4B}" type="datetimeFigureOut">
              <a:rPr lang="en-US"/>
              <a:pPr>
                <a:defRPr/>
              </a:pPr>
              <a:t>10/6/2015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44BAD13-36C9-4A72-AC76-FA12F253B17C}" type="slidenum">
              <a:rPr lang="en-US" altLang="es-ES"/>
              <a:pPr/>
              <a:t>‹Nº›</a:t>
            </a:fld>
            <a:endParaRPr lang="en-US" altLang="es-ES"/>
          </a:p>
        </p:txBody>
      </p:sp>
    </p:spTree>
    <p:extLst>
      <p:ext uri="{BB962C8B-B14F-4D97-AF65-F5344CB8AC3E}">
        <p14:creationId xmlns:p14="http://schemas.microsoft.com/office/powerpoint/2010/main" xmlns="" val="22981220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0B049-3676-4C70-87DB-D44519C925EA}" type="datetimeFigureOut">
              <a:rPr lang="en-US"/>
              <a:pPr>
                <a:defRPr/>
              </a:pPr>
              <a:t>10/6/2015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62FA4B-E0E1-4220-84DF-7FEB0B0C01C0}" type="slidenum">
              <a:rPr lang="en-US" altLang="es-ES"/>
              <a:pPr/>
              <a:t>‹Nº›</a:t>
            </a:fld>
            <a:endParaRPr lang="en-US" altLang="es-ES"/>
          </a:p>
        </p:txBody>
      </p:sp>
    </p:spTree>
    <p:extLst>
      <p:ext uri="{BB962C8B-B14F-4D97-AF65-F5344CB8AC3E}">
        <p14:creationId xmlns:p14="http://schemas.microsoft.com/office/powerpoint/2010/main" xmlns="" val="21163691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FB3365-25E0-45C8-8356-136010EDADC9}" type="datetimeFigureOut">
              <a:rPr lang="en-US"/>
              <a:pPr>
                <a:defRPr/>
              </a:pPr>
              <a:t>10/6/2015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260A578-EF2F-42B8-A234-7B133EF13B8A}" type="slidenum">
              <a:rPr lang="en-US" altLang="es-ES"/>
              <a:pPr/>
              <a:t>‹Nº›</a:t>
            </a:fld>
            <a:endParaRPr lang="en-US" altLang="es-ES"/>
          </a:p>
        </p:txBody>
      </p:sp>
    </p:spTree>
    <p:extLst>
      <p:ext uri="{BB962C8B-B14F-4D97-AF65-F5344CB8AC3E}">
        <p14:creationId xmlns:p14="http://schemas.microsoft.com/office/powerpoint/2010/main" xmlns="" val="3902442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F39F8F-0093-4F3B-9AA3-E5E8B81E7DD3}"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3D9803-62AD-423E-BD1A-596FD99F0BF7}" type="slidenum">
              <a:rPr lang="en-US" altLang="es-ES"/>
              <a:pPr/>
              <a:t>‹Nº›</a:t>
            </a:fld>
            <a:endParaRPr lang="en-US" altLang="es-ES"/>
          </a:p>
        </p:txBody>
      </p:sp>
    </p:spTree>
    <p:extLst>
      <p:ext uri="{BB962C8B-B14F-4D97-AF65-F5344CB8AC3E}">
        <p14:creationId xmlns:p14="http://schemas.microsoft.com/office/powerpoint/2010/main" xmlns="" val="105299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483350"/>
            <a:ext cx="7620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495509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25DF3D-4560-44F6-88F6-15822284F145}"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79F484-75D6-4F2D-9163-9E0AB0DFB44D}" type="slidenum">
              <a:rPr lang="en-US" altLang="es-ES"/>
              <a:pPr/>
              <a:t>‹Nº›</a:t>
            </a:fld>
            <a:endParaRPr lang="en-US" altLang="es-ES"/>
          </a:p>
        </p:txBody>
      </p:sp>
    </p:spTree>
    <p:extLst>
      <p:ext uri="{BB962C8B-B14F-4D97-AF65-F5344CB8AC3E}">
        <p14:creationId xmlns:p14="http://schemas.microsoft.com/office/powerpoint/2010/main" xmlns="" val="15779330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9A3684-9601-4847-9DC4-C88EEE12031C}"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7530C-0086-4C22-8CC2-963384BB3630}" type="slidenum">
              <a:rPr lang="en-US" altLang="es-ES"/>
              <a:pPr/>
              <a:t>‹Nº›</a:t>
            </a:fld>
            <a:endParaRPr lang="en-US" altLang="es-ES"/>
          </a:p>
        </p:txBody>
      </p:sp>
    </p:spTree>
    <p:extLst>
      <p:ext uri="{BB962C8B-B14F-4D97-AF65-F5344CB8AC3E}">
        <p14:creationId xmlns:p14="http://schemas.microsoft.com/office/powerpoint/2010/main" xmlns="" val="20362670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0F9CE3-52A5-4C2D-9942-D086FC23B809}"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0E6C4D-524D-4773-861F-E885841F79B7}" type="slidenum">
              <a:rPr lang="en-US" altLang="es-ES"/>
              <a:pPr/>
              <a:t>‹Nº›</a:t>
            </a:fld>
            <a:endParaRPr lang="en-US" altLang="es-ES"/>
          </a:p>
        </p:txBody>
      </p:sp>
    </p:spTree>
    <p:extLst>
      <p:ext uri="{BB962C8B-B14F-4D97-AF65-F5344CB8AC3E}">
        <p14:creationId xmlns:p14="http://schemas.microsoft.com/office/powerpoint/2010/main" xmlns="" val="24105497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SmartArt"/>
          <p:cNvSpPr>
            <a:spLocks noGrp="1"/>
          </p:cNvSpPr>
          <p:nvPr>
            <p:ph type="dgm" idx="1"/>
          </p:nvPr>
        </p:nvSpPr>
        <p:spPr>
          <a:xfrm>
            <a:off x="457200" y="1600202"/>
            <a:ext cx="8229600" cy="4525963"/>
          </a:xfrm>
        </p:spPr>
        <p:txBody>
          <a:bodyPr/>
          <a:lstStyle/>
          <a:p>
            <a:pPr lvl="0"/>
            <a:endParaRPr lang="en-US" noProof="0" smtClean="0"/>
          </a:p>
        </p:txBody>
      </p:sp>
    </p:spTree>
    <p:extLst>
      <p:ext uri="{BB962C8B-B14F-4D97-AF65-F5344CB8AC3E}">
        <p14:creationId xmlns:p14="http://schemas.microsoft.com/office/powerpoint/2010/main" xmlns="" val="35936252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52400" y="152400"/>
            <a:ext cx="8534400" cy="685800"/>
          </a:xfrm>
          <a:prstGeom prst="rect">
            <a:avLst/>
          </a:prstGeom>
        </p:spPr>
        <p:txBody>
          <a:bodyPr/>
          <a:lstStyle>
            <a:lvl1pPr algn="l">
              <a:defRPr sz="3600" b="1">
                <a:solidFill>
                  <a:schemeClr val="accent5">
                    <a:lumMod val="25000"/>
                  </a:schemeClr>
                </a:solidFill>
                <a:latin typeface="Tahoma"/>
                <a:cs typeface="Tahoma"/>
              </a:defRPr>
            </a:lvl1pPr>
          </a:lstStyle>
          <a:p>
            <a:r>
              <a:rPr lang="es-ES_tradnl" smtClean="0"/>
              <a:t>Click to edit Master title style</a:t>
            </a:r>
            <a:endParaRPr lang="es-ES"/>
          </a:p>
        </p:txBody>
      </p:sp>
    </p:spTree>
    <p:extLst>
      <p:ext uri="{BB962C8B-B14F-4D97-AF65-F5344CB8AC3E}">
        <p14:creationId xmlns:p14="http://schemas.microsoft.com/office/powerpoint/2010/main" xmlns="" val="12854905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7 Imagen"/>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8 Imagen"/>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37438" y="6065840"/>
            <a:ext cx="1527175"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3"/>
          <p:cNvSpPr>
            <a:spLocks noGrp="1" noChangeArrowheads="1"/>
          </p:cNvSpPr>
          <p:nvPr>
            <p:ph type="ctrTitle"/>
          </p:nvPr>
        </p:nvSpPr>
        <p:spPr>
          <a:xfrm>
            <a:off x="468313" y="4077072"/>
            <a:ext cx="8280400" cy="1224136"/>
          </a:xfrm>
        </p:spPr>
        <p:txBody>
          <a:bodyPr/>
          <a:lstStyle>
            <a:lvl1pPr algn="ctr">
              <a:defRPr sz="3600" b="1" smtClean="0"/>
            </a:lvl1pPr>
          </a:lstStyle>
          <a:p>
            <a:r>
              <a:rPr lang="en-US" dirty="0" smtClean="0"/>
              <a:t>Click to edit Master title style</a:t>
            </a:r>
          </a:p>
        </p:txBody>
      </p:sp>
      <p:sp>
        <p:nvSpPr>
          <p:cNvPr id="16388" name="Rectangle 4"/>
          <p:cNvSpPr>
            <a:spLocks noGrp="1" noChangeArrowheads="1"/>
          </p:cNvSpPr>
          <p:nvPr>
            <p:ph type="subTitle" idx="1"/>
          </p:nvPr>
        </p:nvSpPr>
        <p:spPr>
          <a:xfrm>
            <a:off x="468314" y="5445224"/>
            <a:ext cx="8280399" cy="576064"/>
          </a:xfrm>
        </p:spPr>
        <p:txBody>
          <a:bodyPr anchor="ctr"/>
          <a:lstStyle>
            <a:lvl1pPr marL="0" indent="0" algn="ctr">
              <a:buFont typeface="Wingdings" pitchFamily="2" charset="2"/>
              <a:buNone/>
              <a:defRPr sz="2000" i="1" smtClean="0"/>
            </a:lvl1pPr>
          </a:lstStyle>
          <a:p>
            <a:r>
              <a:rPr lang="en-US" dirty="0" smtClean="0"/>
              <a:t>Click to edit Master subtitle style</a:t>
            </a:r>
          </a:p>
        </p:txBody>
      </p:sp>
    </p:spTree>
    <p:extLst>
      <p:ext uri="{BB962C8B-B14F-4D97-AF65-F5344CB8AC3E}">
        <p14:creationId xmlns:p14="http://schemas.microsoft.com/office/powerpoint/2010/main" xmlns="" val="2499023874"/>
      </p:ext>
    </p:extLst>
  </p:cSld>
  <p:clrMapOvr>
    <a:masterClrMapping/>
  </p:clrMapOvr>
  <p:hf sldNum="0" hdr="0" ft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pic>
        <p:nvPicPr>
          <p:cNvPr id="3" name="7 Imagen"/>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Título"/>
          <p:cNvSpPr>
            <a:spLocks noGrp="1"/>
          </p:cNvSpPr>
          <p:nvPr>
            <p:ph type="title"/>
          </p:nvPr>
        </p:nvSpPr>
        <p:spPr>
          <a:xfrm>
            <a:off x="1710730" y="2838452"/>
            <a:ext cx="5741590" cy="1086643"/>
          </a:xfrm>
        </p:spPr>
        <p:txBody>
          <a:bodyPr/>
          <a:lstStyle>
            <a:lvl1pPr algn="ctr">
              <a:defRPr lang="es-ES" dirty="0"/>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xmlns="" val="27828438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35675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1484784"/>
            <a:ext cx="7772400" cy="4611216"/>
          </a:xfrm>
        </p:spPr>
        <p:txBody>
          <a:bodyPr/>
          <a:lstStyle/>
          <a:p>
            <a:pPr lvl="0"/>
            <a:r>
              <a:rPr lang="es-ES" dirty="0" smtClean="0"/>
              <a:t>Haga clic para modificar el estilo de texto del patrón</a:t>
            </a:r>
          </a:p>
          <a:p>
            <a:pPr lvl="1"/>
            <a:r>
              <a:rPr lang="es-ES" dirty="0" smtClean="0"/>
              <a:t>Segundo nivel</a:t>
            </a:r>
          </a:p>
        </p:txBody>
      </p:sp>
      <p:sp>
        <p:nvSpPr>
          <p:cNvPr id="3" name="Rectangle 4"/>
          <p:cNvSpPr>
            <a:spLocks noGrp="1" noChangeArrowheads="1"/>
          </p:cNvSpPr>
          <p:nvPr>
            <p:ph type="dt" sz="half" idx="10"/>
          </p:nvPr>
        </p:nvSpPr>
        <p:spPr>
          <a:xfrm>
            <a:off x="457200" y="6356352"/>
            <a:ext cx="2133600" cy="365125"/>
          </a:xfrm>
          <a:prstGeom prst="rect">
            <a:avLst/>
          </a:prstGeom>
        </p:spPr>
        <p:txBody>
          <a:bodyPr/>
          <a:lstStyle>
            <a:lvl1pPr eaLnBrk="1" hangingPunct="1">
              <a:defRPr>
                <a:solidFill>
                  <a:srgbClr val="000000"/>
                </a:solidFill>
                <a:latin typeface="Arial" charset="0"/>
                <a:ea typeface="ヒラギノ角ゴ Pro W3" pitchFamily="48" charset="-128"/>
                <a:cs typeface="+mn-cs"/>
              </a:defRPr>
            </a:lvl1pPr>
          </a:lstStyle>
          <a:p>
            <a:pPr algn="ctr">
              <a:defRPr/>
            </a:pPr>
            <a:endParaRPr lang="es-ES" sz="1800"/>
          </a:p>
        </p:txBody>
      </p:sp>
      <p:sp>
        <p:nvSpPr>
          <p:cNvPr id="4" name="Rectangle 5"/>
          <p:cNvSpPr>
            <a:spLocks noGrp="1" noChangeArrowheads="1"/>
          </p:cNvSpPr>
          <p:nvPr>
            <p:ph type="ftr" sz="quarter" idx="11"/>
          </p:nvPr>
        </p:nvSpPr>
        <p:spPr>
          <a:xfrm>
            <a:off x="3124200" y="6356352"/>
            <a:ext cx="2895600" cy="365125"/>
          </a:xfrm>
          <a:prstGeom prst="rect">
            <a:avLst/>
          </a:prstGeom>
        </p:spPr>
        <p:txBody>
          <a:bodyPr/>
          <a:lstStyle>
            <a:lvl1pPr eaLnBrk="1" hangingPunct="1">
              <a:defRPr>
                <a:solidFill>
                  <a:srgbClr val="000000"/>
                </a:solidFill>
                <a:latin typeface="Arial" charset="0"/>
                <a:ea typeface="ヒラギノ角ゴ Pro W3" pitchFamily="48" charset="-128"/>
                <a:cs typeface="+mn-cs"/>
              </a:defRPr>
            </a:lvl1pPr>
          </a:lstStyle>
          <a:p>
            <a:pPr algn="ctr">
              <a:defRPr/>
            </a:pPr>
            <a:endParaRPr lang="es-ES" sz="1800"/>
          </a:p>
        </p:txBody>
      </p:sp>
      <p:sp>
        <p:nvSpPr>
          <p:cNvPr id="5" name="Rectangle 6"/>
          <p:cNvSpPr>
            <a:spLocks noGrp="1" noChangeArrowheads="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defRPr>
            </a:lvl1pPr>
          </a:lstStyle>
          <a:p>
            <a:pPr algn="ctr">
              <a:defRPr/>
            </a:pPr>
            <a:fld id="{812254A6-BFD4-4D1D-B04A-C69B4566CD20}" type="slidenum">
              <a:rPr lang="es-ES" altLang="es-ES" sz="1800"/>
              <a:pPr algn="ctr">
                <a:defRPr/>
              </a:pPr>
              <a:t>‹Nº›</a:t>
            </a:fld>
            <a:endParaRPr lang="es-ES" altLang="es-ES" sz="1800"/>
          </a:p>
        </p:txBody>
      </p:sp>
    </p:spTree>
    <p:extLst>
      <p:ext uri="{BB962C8B-B14F-4D97-AF65-F5344CB8AC3E}">
        <p14:creationId xmlns:p14="http://schemas.microsoft.com/office/powerpoint/2010/main" xmlns="" val="34250689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CBDFAEA6-EBBA-4CBF-B4D0-BA6BC0E0205C}"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9E54FDAD-F5AB-48A4-9AF6-1429BD2C6035}" type="slidenum">
              <a:rPr lang="es-ES"/>
              <a:pPr>
                <a:defRPr/>
              </a:pPr>
              <a:t>‹Nº›</a:t>
            </a:fld>
            <a:endParaRPr lang="es-ES"/>
          </a:p>
        </p:txBody>
      </p:sp>
    </p:spTree>
    <p:extLst>
      <p:ext uri="{BB962C8B-B14F-4D97-AF65-F5344CB8AC3E}">
        <p14:creationId xmlns:p14="http://schemas.microsoft.com/office/powerpoint/2010/main" xmlns="" val="364002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2"/>
            <a:ext cx="2133600" cy="365125"/>
          </a:xfrm>
          <a:prstGeom prst="rect">
            <a:avLst/>
          </a:prstGeom>
        </p:spPr>
        <p:txBody>
          <a:bodyPr/>
          <a:lstStyle>
            <a:lvl1pPr eaLnBrk="0" fontAlgn="base" hangingPunct="0">
              <a:spcBef>
                <a:spcPct val="0"/>
              </a:spcBef>
              <a:spcAft>
                <a:spcPct val="0"/>
              </a:spcAft>
              <a:defRPr>
                <a:latin typeface="Tahoma" pitchFamily="34" charset="0"/>
              </a:defRPr>
            </a:lvl1pPr>
          </a:lstStyle>
          <a:p>
            <a:pPr>
              <a:defRPr/>
            </a:pPr>
            <a:fld id="{980255B8-C0CD-467B-B6B6-19348C7C3840}" type="datetimeFigureOut">
              <a:rPr lang="es-ES"/>
              <a:pPr>
                <a:defRPr/>
              </a:pPr>
              <a:t>06/10/2015</a:t>
            </a:fld>
            <a:endParaRPr lang="es-ES"/>
          </a:p>
        </p:txBody>
      </p:sp>
      <p:sp>
        <p:nvSpPr>
          <p:cNvPr id="3" name="2 Marcador de pie de página"/>
          <p:cNvSpPr>
            <a:spLocks noGrp="1"/>
          </p:cNvSpPr>
          <p:nvPr>
            <p:ph type="ftr" sz="quarter" idx="11"/>
          </p:nvPr>
        </p:nvSpPr>
        <p:spPr>
          <a:xfrm>
            <a:off x="3124200" y="6356352"/>
            <a:ext cx="2895600" cy="365125"/>
          </a:xfrm>
          <a:prstGeom prst="rect">
            <a:avLst/>
          </a:prstGeom>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4" name="3 Marcador de número de diapositiva"/>
          <p:cNvSpPr>
            <a:spLocks noGrp="1"/>
          </p:cNvSpPr>
          <p:nvPr>
            <p:ph type="sldNum" sz="quarter" idx="12"/>
          </p:nvPr>
        </p:nvSpPr>
        <p:spPr>
          <a:xfrm>
            <a:off x="6553200" y="6356352"/>
            <a:ext cx="2133600" cy="365125"/>
          </a:xfrm>
          <a:prstGeom prst="rect">
            <a:avLst/>
          </a:prstGeom>
        </p:spPr>
        <p:txBody>
          <a:bodyPr/>
          <a:lstStyle>
            <a:lvl1pPr eaLnBrk="0" hangingPunct="0">
              <a:defRPr>
                <a:latin typeface="Tahoma" pitchFamily="34" charset="0"/>
              </a:defRPr>
            </a:lvl1pPr>
          </a:lstStyle>
          <a:p>
            <a:fld id="{298E3CCA-33BA-41E4-A899-304B579C4B1A}" type="slidenum">
              <a:rPr lang="es-ES" altLang="es-ES"/>
              <a:pPr/>
              <a:t>‹Nº›</a:t>
            </a:fld>
            <a:endParaRPr lang="es-ES" alt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3A015B01-57E3-4097-920A-C3D0930C9901}"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E2938BEA-A85A-4F94-9CBA-27519A5607D9}" type="slidenum">
              <a:rPr lang="es-ES"/>
              <a:pPr>
                <a:defRPr/>
              </a:pPr>
              <a:t>‹Nº›</a:t>
            </a:fld>
            <a:endParaRPr lang="es-ES"/>
          </a:p>
        </p:txBody>
      </p:sp>
    </p:spTree>
    <p:extLst>
      <p:ext uri="{BB962C8B-B14F-4D97-AF65-F5344CB8AC3E}">
        <p14:creationId xmlns:p14="http://schemas.microsoft.com/office/powerpoint/2010/main" xmlns="" val="3655062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423D4B5E-0536-46D2-BE5D-F8CA9DB02F42}"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98A5384B-40A6-403E-B79D-5D3D63F44C3D}" type="slidenum">
              <a:rPr lang="es-ES"/>
              <a:pPr>
                <a:defRPr/>
              </a:pPr>
              <a:t>‹Nº›</a:t>
            </a:fld>
            <a:endParaRPr lang="es-ES"/>
          </a:p>
        </p:txBody>
      </p:sp>
    </p:spTree>
    <p:extLst>
      <p:ext uri="{BB962C8B-B14F-4D97-AF65-F5344CB8AC3E}">
        <p14:creationId xmlns:p14="http://schemas.microsoft.com/office/powerpoint/2010/main" xmlns="" val="38187602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011EA856-C209-4CCF-8F1F-835DE8472CF0}"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3386F51-02E5-4093-B7B4-C4AE092AA46A}" type="slidenum">
              <a:rPr lang="es-ES"/>
              <a:pPr>
                <a:defRPr/>
              </a:pPr>
              <a:t>‹Nº›</a:t>
            </a:fld>
            <a:endParaRPr lang="es-ES"/>
          </a:p>
        </p:txBody>
      </p:sp>
    </p:spTree>
    <p:extLst>
      <p:ext uri="{BB962C8B-B14F-4D97-AF65-F5344CB8AC3E}">
        <p14:creationId xmlns:p14="http://schemas.microsoft.com/office/powerpoint/2010/main" xmlns="" val="23550402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6D27BA73-BF26-44C7-879D-61B1A2B83F3F}" type="datetimeFigureOut">
              <a:rPr lang="es-ES"/>
              <a:pPr>
                <a:defRPr/>
              </a:pPr>
              <a:t>06/10/2015</a:t>
            </a:fld>
            <a:endParaRPr lang="es-E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D073372-A70E-4BD0-9D9D-34BC9ADC7A8D}" type="slidenum">
              <a:rPr lang="es-ES"/>
              <a:pPr>
                <a:defRPr/>
              </a:pPr>
              <a:t>‹Nº›</a:t>
            </a:fld>
            <a:endParaRPr lang="es-ES"/>
          </a:p>
        </p:txBody>
      </p:sp>
    </p:spTree>
    <p:extLst>
      <p:ext uri="{BB962C8B-B14F-4D97-AF65-F5344CB8AC3E}">
        <p14:creationId xmlns:p14="http://schemas.microsoft.com/office/powerpoint/2010/main" xmlns="" val="11997079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2E9AF261-B4EE-4387-AED2-3718577566E5}" type="datetimeFigureOut">
              <a:rPr lang="es-ES"/>
              <a:pPr>
                <a:defRPr/>
              </a:pPr>
              <a:t>06/10/2015</a:t>
            </a:fld>
            <a:endParaRPr lang="es-E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8000A7A5-D998-4866-B7AB-144428AEEE0B}" type="slidenum">
              <a:rPr lang="es-ES"/>
              <a:pPr>
                <a:defRPr/>
              </a:pPr>
              <a:t>‹Nº›</a:t>
            </a:fld>
            <a:endParaRPr lang="es-ES"/>
          </a:p>
        </p:txBody>
      </p:sp>
    </p:spTree>
    <p:extLst>
      <p:ext uri="{BB962C8B-B14F-4D97-AF65-F5344CB8AC3E}">
        <p14:creationId xmlns:p14="http://schemas.microsoft.com/office/powerpoint/2010/main" xmlns="" val="6687378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B1711E4F-8F9B-479A-9151-DB687CEAFC34}" type="datetimeFigureOut">
              <a:rPr lang="es-ES"/>
              <a:pPr>
                <a:defRPr/>
              </a:pPr>
              <a:t>06/10/2015</a:t>
            </a:fld>
            <a:endParaRPr lang="es-E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AA41DA35-2967-41BD-B57C-DBB44F2A292F}" type="slidenum">
              <a:rPr lang="es-ES"/>
              <a:pPr>
                <a:defRPr/>
              </a:pPr>
              <a:t>‹Nº›</a:t>
            </a:fld>
            <a:endParaRPr lang="es-ES"/>
          </a:p>
        </p:txBody>
      </p:sp>
    </p:spTree>
    <p:extLst>
      <p:ext uri="{BB962C8B-B14F-4D97-AF65-F5344CB8AC3E}">
        <p14:creationId xmlns:p14="http://schemas.microsoft.com/office/powerpoint/2010/main" xmlns="" val="40280335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74D09C9C-22C5-49C7-A199-A14D887D72CC}"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6228964D-F0E6-4FC0-836F-2E69D8B7C7BF}" type="slidenum">
              <a:rPr lang="es-ES"/>
              <a:pPr>
                <a:defRPr/>
              </a:pPr>
              <a:t>‹Nº›</a:t>
            </a:fld>
            <a:endParaRPr lang="es-ES"/>
          </a:p>
        </p:txBody>
      </p:sp>
    </p:spTree>
    <p:extLst>
      <p:ext uri="{BB962C8B-B14F-4D97-AF65-F5344CB8AC3E}">
        <p14:creationId xmlns:p14="http://schemas.microsoft.com/office/powerpoint/2010/main" xmlns="" val="15534853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E47C4ECC-1F65-451B-BB69-C39DA74611EF}"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1A021942-563B-4E15-97B3-693F1E1150AF}" type="slidenum">
              <a:rPr lang="es-ES"/>
              <a:pPr>
                <a:defRPr/>
              </a:pPr>
              <a:t>‹Nº›</a:t>
            </a:fld>
            <a:endParaRPr lang="es-ES"/>
          </a:p>
        </p:txBody>
      </p:sp>
    </p:spTree>
    <p:extLst>
      <p:ext uri="{BB962C8B-B14F-4D97-AF65-F5344CB8AC3E}">
        <p14:creationId xmlns:p14="http://schemas.microsoft.com/office/powerpoint/2010/main" xmlns="" val="41976366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EBFC877D-FB66-4C67-98A7-4F99B21C4839}"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E33E6333-C0B4-4CD2-9262-A4533ECA90B0}" type="slidenum">
              <a:rPr lang="es-ES"/>
              <a:pPr>
                <a:defRPr/>
              </a:pPr>
              <a:t>‹Nº›</a:t>
            </a:fld>
            <a:endParaRPr lang="es-ES"/>
          </a:p>
        </p:txBody>
      </p:sp>
    </p:spTree>
    <p:extLst>
      <p:ext uri="{BB962C8B-B14F-4D97-AF65-F5344CB8AC3E}">
        <p14:creationId xmlns:p14="http://schemas.microsoft.com/office/powerpoint/2010/main" xmlns="" val="34660303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3BC34452-A151-49AC-939B-D79B6F79DF17}"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475D42A-0A56-4473-90ED-561D23923EA0}" type="slidenum">
              <a:rPr lang="es-ES"/>
              <a:pPr>
                <a:defRPr/>
              </a:pPr>
              <a:t>‹Nº›</a:t>
            </a:fld>
            <a:endParaRPr lang="es-ES"/>
          </a:p>
        </p:txBody>
      </p:sp>
    </p:spTree>
    <p:extLst>
      <p:ext uri="{BB962C8B-B14F-4D97-AF65-F5344CB8AC3E}">
        <p14:creationId xmlns:p14="http://schemas.microsoft.com/office/powerpoint/2010/main" xmlns="" val="2711480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en object + CONCLUS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11" name="Tijdelijke aanduiding voor tekst 10"/>
          <p:cNvSpPr>
            <a:spLocks noGrp="1"/>
          </p:cNvSpPr>
          <p:nvPr>
            <p:ph type="body" sz="quarter" idx="10"/>
          </p:nvPr>
        </p:nvSpPr>
        <p:spPr>
          <a:xfrm>
            <a:off x="467544" y="1152002"/>
            <a:ext cx="8208913" cy="360387"/>
          </a:xfrm>
        </p:spPr>
        <p:txBody>
          <a:bodyPr lIns="0" tIns="0" rIns="0" bIns="0" anchor="ctr"/>
          <a:lstStyle>
            <a:lvl1pPr algn="r">
              <a:buFontTx/>
              <a:buNone/>
              <a:defRPr sz="1400"/>
            </a:lvl1pPr>
          </a:lstStyle>
          <a:p>
            <a:pPr lvl="0"/>
            <a:r>
              <a:rPr lang="nl-NL" dirty="0" smtClean="0"/>
              <a:t>Klik om de modelstijlen te bewerken</a:t>
            </a:r>
            <a:endParaRPr lang="nl-BE" dirty="0"/>
          </a:p>
        </p:txBody>
      </p:sp>
      <p:sp>
        <p:nvSpPr>
          <p:cNvPr id="5" name="Tijdelijke aanduiding voor tekst 10"/>
          <p:cNvSpPr>
            <a:spLocks noGrp="1"/>
          </p:cNvSpPr>
          <p:nvPr>
            <p:ph type="body" sz="quarter" idx="11"/>
          </p:nvPr>
        </p:nvSpPr>
        <p:spPr>
          <a:xfrm>
            <a:off x="467545" y="6216180"/>
            <a:ext cx="8208913" cy="453183"/>
          </a:xfrm>
          <a:solidFill>
            <a:schemeClr val="accent1"/>
          </a:solidFill>
        </p:spPr>
        <p:txBody>
          <a:bodyPr lIns="72000" tIns="72000" rIns="72000" bIns="72000" anchor="b"/>
          <a:lstStyle>
            <a:lvl1pPr algn="ctr">
              <a:buFontTx/>
              <a:buNone/>
              <a:defRPr sz="2000">
                <a:solidFill>
                  <a:schemeClr val="bg1"/>
                </a:solidFill>
              </a:defRPr>
            </a:lvl1pPr>
          </a:lstStyle>
          <a:p>
            <a:pPr lvl="0"/>
            <a:r>
              <a:rPr lang="nl-NL" dirty="0" smtClean="0"/>
              <a:t>Klik om de modelstijlen te bewerken</a:t>
            </a:r>
            <a:endParaRPr lang="nl-BE" dirty="0"/>
          </a:p>
        </p:txBody>
      </p:sp>
      <p:sp>
        <p:nvSpPr>
          <p:cNvPr id="7" name="Tijdelijke aanduiding voor titel 1"/>
          <p:cNvSpPr>
            <a:spLocks noGrp="1"/>
          </p:cNvSpPr>
          <p:nvPr>
            <p:ph type="title"/>
          </p:nvPr>
        </p:nvSpPr>
        <p:spPr>
          <a:xfrm>
            <a:off x="755576" y="44626"/>
            <a:ext cx="7992888" cy="492443"/>
          </a:xfrm>
          <a:prstGeom prst="rect">
            <a:avLst/>
          </a:prstGeom>
        </p:spPr>
        <p:txBody>
          <a:bodyPr rtlCol="0"/>
          <a:lstStyle/>
          <a:p>
            <a:r>
              <a:rPr lang="nl-NL" dirty="0" smtClean="0"/>
              <a:t>Klik om de stijl te bewerken</a:t>
            </a:r>
            <a:endParaRPr lang="nl-BE" dirty="0"/>
          </a:p>
        </p:txBody>
      </p:sp>
    </p:spTree>
    <p:extLst>
      <p:ext uri="{BB962C8B-B14F-4D97-AF65-F5344CB8AC3E}">
        <p14:creationId xmlns:p14="http://schemas.microsoft.com/office/powerpoint/2010/main" xmlns="" val="26912671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el en object + CONCLUS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11" name="Tijdelijke aanduiding voor tekst 10"/>
          <p:cNvSpPr>
            <a:spLocks noGrp="1"/>
          </p:cNvSpPr>
          <p:nvPr>
            <p:ph type="body" sz="quarter" idx="10"/>
          </p:nvPr>
        </p:nvSpPr>
        <p:spPr>
          <a:xfrm>
            <a:off x="467547" y="1224472"/>
            <a:ext cx="8208913" cy="215444"/>
          </a:xfrm>
        </p:spPr>
        <p:txBody>
          <a:bodyPr lIns="0" tIns="0" rIns="0" bIns="0" anchor="ctr"/>
          <a:lstStyle>
            <a:lvl1pPr algn="r">
              <a:buFontTx/>
              <a:buNone/>
              <a:defRPr sz="1400"/>
            </a:lvl1pPr>
          </a:lstStyle>
          <a:p>
            <a:pPr lvl="0"/>
            <a:r>
              <a:rPr lang="nl-NL" dirty="0" smtClean="0"/>
              <a:t>Klik om de modelstijlen te bewerken</a:t>
            </a:r>
            <a:endParaRPr lang="nl-BE" dirty="0"/>
          </a:p>
        </p:txBody>
      </p:sp>
      <p:sp>
        <p:nvSpPr>
          <p:cNvPr id="5" name="Tijdelijke aanduiding voor tekst 10"/>
          <p:cNvSpPr>
            <a:spLocks noGrp="1"/>
          </p:cNvSpPr>
          <p:nvPr>
            <p:ph type="body" sz="quarter" idx="11"/>
          </p:nvPr>
        </p:nvSpPr>
        <p:spPr>
          <a:xfrm>
            <a:off x="467548" y="6216186"/>
            <a:ext cx="8208913" cy="453183"/>
          </a:xfrm>
          <a:solidFill>
            <a:schemeClr val="accent1"/>
          </a:solidFill>
        </p:spPr>
        <p:txBody>
          <a:bodyPr lIns="72000" tIns="72000" rIns="72000" bIns="72000" anchor="b"/>
          <a:lstStyle>
            <a:lvl1pPr algn="ctr">
              <a:buFontTx/>
              <a:buNone/>
              <a:defRPr sz="2000">
                <a:solidFill>
                  <a:schemeClr val="bg1"/>
                </a:solidFill>
              </a:defRPr>
            </a:lvl1pPr>
          </a:lstStyle>
          <a:p>
            <a:pPr lvl="0"/>
            <a:r>
              <a:rPr lang="nl-NL" dirty="0" smtClean="0"/>
              <a:t>Klik om de modelstijlen te bewerken</a:t>
            </a:r>
            <a:endParaRPr lang="nl-BE" dirty="0"/>
          </a:p>
        </p:txBody>
      </p:sp>
      <p:sp>
        <p:nvSpPr>
          <p:cNvPr id="7" name="Tijdelijke aanduiding voor titel 1"/>
          <p:cNvSpPr>
            <a:spLocks noGrp="1"/>
          </p:cNvSpPr>
          <p:nvPr>
            <p:ph type="title"/>
          </p:nvPr>
        </p:nvSpPr>
        <p:spPr>
          <a:xfrm>
            <a:off x="755576" y="44631"/>
            <a:ext cx="7992888" cy="492443"/>
          </a:xfrm>
          <a:prstGeom prst="rect">
            <a:avLst/>
          </a:prstGeom>
        </p:spPr>
        <p:txBody>
          <a:bodyPr rtlCol="0"/>
          <a:lstStyle/>
          <a:p>
            <a:r>
              <a:rPr lang="nl-NL" dirty="0" smtClean="0"/>
              <a:t>Klik om de stijl te bewerken</a:t>
            </a:r>
            <a:endParaRPr lang="nl-BE" dirty="0"/>
          </a:p>
        </p:txBody>
      </p:sp>
    </p:spTree>
    <p:extLst>
      <p:ext uri="{BB962C8B-B14F-4D97-AF65-F5344CB8AC3E}">
        <p14:creationId xmlns:p14="http://schemas.microsoft.com/office/powerpoint/2010/main" xmlns="" val="7612342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9CB2987F-AE92-4DE0-B78E-52C42943D96F}"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CC18CE52-77CF-4F02-8686-DC636000EAB6}" type="slidenum">
              <a:rPr lang="es-ES" altLang="es-ES"/>
              <a:pPr>
                <a:defRPr/>
              </a:pPr>
              <a:t>‹Nº›</a:t>
            </a:fld>
            <a:endParaRPr lang="es-ES" altLang="es-ES"/>
          </a:p>
        </p:txBody>
      </p:sp>
    </p:spTree>
    <p:extLst>
      <p:ext uri="{BB962C8B-B14F-4D97-AF65-F5344CB8AC3E}">
        <p14:creationId xmlns:p14="http://schemas.microsoft.com/office/powerpoint/2010/main" xmlns="" val="19404714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7E53D7B1-3AA7-4A66-BAC4-CA28569CE17A}"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E2E02F25-DD1F-4CBC-A989-598D57A6A553}" type="slidenum">
              <a:rPr lang="es-ES" altLang="es-ES"/>
              <a:pPr>
                <a:defRPr/>
              </a:pPr>
              <a:t>‹Nº›</a:t>
            </a:fld>
            <a:endParaRPr lang="es-ES" altLang="es-ES"/>
          </a:p>
        </p:txBody>
      </p:sp>
    </p:spTree>
    <p:extLst>
      <p:ext uri="{BB962C8B-B14F-4D97-AF65-F5344CB8AC3E}">
        <p14:creationId xmlns:p14="http://schemas.microsoft.com/office/powerpoint/2010/main" xmlns="" val="32404943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96877C9D-D214-4056-989E-6DE0623A271D}"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4A8FFFDE-930B-4D46-9C23-BB2542FC9401}" type="slidenum">
              <a:rPr lang="es-ES" altLang="es-ES"/>
              <a:pPr>
                <a:defRPr/>
              </a:pPr>
              <a:t>‹Nº›</a:t>
            </a:fld>
            <a:endParaRPr lang="es-ES" altLang="es-ES"/>
          </a:p>
        </p:txBody>
      </p:sp>
    </p:spTree>
    <p:extLst>
      <p:ext uri="{BB962C8B-B14F-4D97-AF65-F5344CB8AC3E}">
        <p14:creationId xmlns:p14="http://schemas.microsoft.com/office/powerpoint/2010/main" xmlns="" val="3231059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F7AE0043-91C5-4C7B-94E0-70AC986AE6D4}"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D41B8A47-05EB-4C63-A4B2-5EB87B3EFFB5}" type="slidenum">
              <a:rPr lang="es-ES" altLang="es-ES"/>
              <a:pPr>
                <a:defRPr/>
              </a:pPr>
              <a:t>‹Nº›</a:t>
            </a:fld>
            <a:endParaRPr lang="es-ES" altLang="es-ES"/>
          </a:p>
        </p:txBody>
      </p:sp>
    </p:spTree>
    <p:extLst>
      <p:ext uri="{BB962C8B-B14F-4D97-AF65-F5344CB8AC3E}">
        <p14:creationId xmlns:p14="http://schemas.microsoft.com/office/powerpoint/2010/main" xmlns="" val="23268556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CC6B8350-8359-413B-8E36-18EF30D810D5}" type="datetimeFigureOut">
              <a:rPr lang="es-ES"/>
              <a:pPr>
                <a:defRPr/>
              </a:pPr>
              <a:t>06/10/2015</a:t>
            </a:fld>
            <a:endParaRPr lang="es-E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9" name="Slide Number Placeholder 8"/>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7A905AAE-C8D8-4AA4-A2AB-62C88C6DE3B4}" type="slidenum">
              <a:rPr lang="es-ES" altLang="es-ES"/>
              <a:pPr>
                <a:defRPr/>
              </a:pPr>
              <a:t>‹Nº›</a:t>
            </a:fld>
            <a:endParaRPr lang="es-ES" altLang="es-ES"/>
          </a:p>
        </p:txBody>
      </p:sp>
    </p:spTree>
    <p:extLst>
      <p:ext uri="{BB962C8B-B14F-4D97-AF65-F5344CB8AC3E}">
        <p14:creationId xmlns:p14="http://schemas.microsoft.com/office/powerpoint/2010/main" xmlns="" val="23875115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DB5A0E6F-E324-4980-96AF-69A615E2E547}" type="datetimeFigureOut">
              <a:rPr lang="es-ES"/>
              <a:pPr>
                <a:defRPr/>
              </a:pPr>
              <a:t>06/10/2015</a:t>
            </a:fld>
            <a:endParaRPr lang="es-E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5" name="Slide Number Placeholder 4"/>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EF933E4D-5701-4B67-A9B4-7C714EEF1E7C}" type="slidenum">
              <a:rPr lang="es-ES" altLang="es-ES"/>
              <a:pPr>
                <a:defRPr/>
              </a:pPr>
              <a:t>‹Nº›</a:t>
            </a:fld>
            <a:endParaRPr lang="es-ES" altLang="es-ES"/>
          </a:p>
        </p:txBody>
      </p:sp>
    </p:spTree>
    <p:extLst>
      <p:ext uri="{BB962C8B-B14F-4D97-AF65-F5344CB8AC3E}">
        <p14:creationId xmlns:p14="http://schemas.microsoft.com/office/powerpoint/2010/main" xmlns="" val="39395567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7207F540-F129-4E97-85E7-6739ABE7328F}" type="datetimeFigureOut">
              <a:rPr lang="es-ES"/>
              <a:pPr>
                <a:defRPr/>
              </a:pPr>
              <a:t>06/10/2015</a:t>
            </a:fld>
            <a:endParaRPr lang="es-E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4" name="Slide Number Placeholder 3"/>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7C2126B5-1C86-4A8D-AC66-49D7F23BEAD7}" type="slidenum">
              <a:rPr lang="es-ES" altLang="es-ES"/>
              <a:pPr>
                <a:defRPr/>
              </a:pPr>
              <a:t>‹Nº›</a:t>
            </a:fld>
            <a:endParaRPr lang="es-ES" altLang="es-ES"/>
          </a:p>
        </p:txBody>
      </p:sp>
    </p:spTree>
    <p:extLst>
      <p:ext uri="{BB962C8B-B14F-4D97-AF65-F5344CB8AC3E}">
        <p14:creationId xmlns:p14="http://schemas.microsoft.com/office/powerpoint/2010/main" xmlns="" val="19247694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BE27C98E-F08E-4DC8-9C68-1F156CD94C1D}"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585DF698-4760-4BE8-AF42-DAE97EA0F7DA}" type="slidenum">
              <a:rPr lang="es-ES" altLang="es-ES"/>
              <a:pPr>
                <a:defRPr/>
              </a:pPr>
              <a:t>‹Nº›</a:t>
            </a:fld>
            <a:endParaRPr lang="es-ES" altLang="es-ES"/>
          </a:p>
        </p:txBody>
      </p:sp>
    </p:spTree>
    <p:extLst>
      <p:ext uri="{BB962C8B-B14F-4D97-AF65-F5344CB8AC3E}">
        <p14:creationId xmlns:p14="http://schemas.microsoft.com/office/powerpoint/2010/main" xmlns="" val="8079819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D4BE431C-980C-46AF-B838-B7FB5D3126BF}"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BECC59CA-04D5-4792-81F1-D6ED0012B9AB}" type="slidenum">
              <a:rPr lang="es-ES" altLang="es-ES"/>
              <a:pPr>
                <a:defRPr/>
              </a:pPr>
              <a:t>‹Nº›</a:t>
            </a:fld>
            <a:endParaRPr lang="es-ES" altLang="es-ES"/>
          </a:p>
        </p:txBody>
      </p:sp>
    </p:spTree>
    <p:extLst>
      <p:ext uri="{BB962C8B-B14F-4D97-AF65-F5344CB8AC3E}">
        <p14:creationId xmlns:p14="http://schemas.microsoft.com/office/powerpoint/2010/main" xmlns="" val="218984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srcRect/>
          <a:stretch>
            <a:fillRect/>
          </a:stretch>
        </p:blipFill>
        <p:spPr bwMode="auto">
          <a:xfrm>
            <a:off x="322264" y="5715000"/>
            <a:ext cx="657225" cy="584200"/>
          </a:xfrm>
          <a:prstGeom prst="rect">
            <a:avLst/>
          </a:prstGeom>
          <a:noFill/>
          <a:ln w="9525">
            <a:noFill/>
            <a:miter lim="800000"/>
            <a:headEnd/>
            <a:tailEnd/>
          </a:ln>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683501" y="579440"/>
            <a:ext cx="1298575" cy="598487"/>
          </a:xfrm>
          <a:prstGeom prst="rect">
            <a:avLst/>
          </a:prstGeom>
          <a:noFill/>
          <a:ln w="9525">
            <a:noFill/>
            <a:miter lim="800000"/>
            <a:headEnd/>
            <a:tailEnd/>
          </a:ln>
        </p:spPr>
      </p:pic>
      <p:grpSp>
        <p:nvGrpSpPr>
          <p:cNvPr id="2" name="6 Grupo"/>
          <p:cNvGrpSpPr>
            <a:grpSpLocks/>
          </p:cNvGrpSpPr>
          <p:nvPr userDrawn="1"/>
        </p:nvGrpSpPr>
        <p:grpSpPr bwMode="auto">
          <a:xfrm>
            <a:off x="1" y="2"/>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srcRect/>
            <a:stretch>
              <a:fillRect/>
            </a:stretch>
          </p:blipFill>
          <p:spPr bwMode="auto">
            <a:xfrm>
              <a:off x="0" y="0"/>
              <a:ext cx="1714221" cy="1000132"/>
            </a:xfrm>
            <a:prstGeom prst="rect">
              <a:avLst/>
            </a:prstGeom>
            <a:noFill/>
            <a:ln w="9525">
              <a:noFill/>
              <a:miter lim="800000"/>
              <a:headEnd/>
              <a:tailEnd/>
            </a:ln>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1" y="2603500"/>
            <a:ext cx="5461000" cy="1104900"/>
          </a:xfrm>
        </p:spPr>
        <p:txBody>
          <a:bodyPr/>
          <a:lstStyle>
            <a:lvl1pPr marL="0" indent="0" algn="ctr">
              <a:spcBef>
                <a:spcPts val="0"/>
              </a:spcBef>
              <a:spcAft>
                <a:spcPts val="0"/>
              </a:spcAft>
              <a:buFontTx/>
              <a:buNone/>
              <a:defRPr sz="2000"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1" y="1117600"/>
            <a:ext cx="5461000" cy="635000"/>
          </a:xfrm>
        </p:spPr>
        <p:txBody>
          <a:bodyPr anchor="b"/>
          <a:lstStyle>
            <a:lvl1pPr marL="0" indent="0" algn="ctr">
              <a:spcBef>
                <a:spcPts val="0"/>
              </a:spcBef>
              <a:spcAft>
                <a:spcPts val="0"/>
              </a:spcAft>
              <a:buFontTx/>
              <a:buNone/>
              <a:defRPr sz="2000" b="1" i="0">
                <a:solidFill>
                  <a:srgbClr val="002060"/>
                </a:solidFill>
              </a:defRPr>
            </a:lvl1pPr>
          </a:lstStyle>
          <a:p>
            <a:pPr lvl="0"/>
            <a:r>
              <a:rPr lang="en-US" dirty="0" smtClean="0"/>
              <a:t>Click to edit Master text styles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6BFA7129-211E-4065-844F-F629B4BE43EA}"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F29E95F1-35CD-46C8-A610-BAA886F7A265}" type="slidenum">
              <a:rPr lang="es-ES" altLang="es-ES"/>
              <a:pPr>
                <a:defRPr/>
              </a:pPr>
              <a:t>‹Nº›</a:t>
            </a:fld>
            <a:endParaRPr lang="es-ES" altLang="es-ES"/>
          </a:p>
        </p:txBody>
      </p:sp>
    </p:spTree>
    <p:extLst>
      <p:ext uri="{BB962C8B-B14F-4D97-AF65-F5344CB8AC3E}">
        <p14:creationId xmlns:p14="http://schemas.microsoft.com/office/powerpoint/2010/main" xmlns="" val="29032456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CC9AF990-6873-44CC-ADAC-808BDCB32BDD}"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0C80C3CC-9DF4-4518-B04D-5C902372F311}" type="slidenum">
              <a:rPr lang="es-ES" altLang="es-ES"/>
              <a:pPr>
                <a:defRPr/>
              </a:pPr>
              <a:t>‹Nº›</a:t>
            </a:fld>
            <a:endParaRPr lang="es-ES" altLang="es-ES"/>
          </a:p>
        </p:txBody>
      </p:sp>
    </p:spTree>
    <p:extLst>
      <p:ext uri="{BB962C8B-B14F-4D97-AF65-F5344CB8AC3E}">
        <p14:creationId xmlns:p14="http://schemas.microsoft.com/office/powerpoint/2010/main" xmlns="" val="370725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el en object + CONCLUS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11" name="Tijdelijke aanduiding voor tekst 10"/>
          <p:cNvSpPr>
            <a:spLocks noGrp="1"/>
          </p:cNvSpPr>
          <p:nvPr>
            <p:ph type="body" sz="quarter" idx="10"/>
          </p:nvPr>
        </p:nvSpPr>
        <p:spPr>
          <a:xfrm>
            <a:off x="467547" y="1224472"/>
            <a:ext cx="8208913" cy="215444"/>
          </a:xfrm>
        </p:spPr>
        <p:txBody>
          <a:bodyPr lIns="0" tIns="0" rIns="0" bIns="0" anchor="ctr"/>
          <a:lstStyle>
            <a:lvl1pPr algn="r">
              <a:buFontTx/>
              <a:buNone/>
              <a:defRPr sz="1400"/>
            </a:lvl1pPr>
          </a:lstStyle>
          <a:p>
            <a:pPr lvl="0"/>
            <a:r>
              <a:rPr lang="nl-NL" dirty="0" smtClean="0"/>
              <a:t>Klik om de modelstijlen te bewerken</a:t>
            </a:r>
            <a:endParaRPr lang="nl-BE" dirty="0"/>
          </a:p>
        </p:txBody>
      </p:sp>
      <p:sp>
        <p:nvSpPr>
          <p:cNvPr id="5" name="Tijdelijke aanduiding voor tekst 10"/>
          <p:cNvSpPr>
            <a:spLocks noGrp="1"/>
          </p:cNvSpPr>
          <p:nvPr>
            <p:ph type="body" sz="quarter" idx="11"/>
          </p:nvPr>
        </p:nvSpPr>
        <p:spPr>
          <a:xfrm>
            <a:off x="467548" y="6216186"/>
            <a:ext cx="8208913" cy="453183"/>
          </a:xfrm>
          <a:solidFill>
            <a:schemeClr val="accent1"/>
          </a:solidFill>
        </p:spPr>
        <p:txBody>
          <a:bodyPr lIns="72000" tIns="72000" rIns="72000" bIns="72000" anchor="b"/>
          <a:lstStyle>
            <a:lvl1pPr algn="ctr">
              <a:buFontTx/>
              <a:buNone/>
              <a:defRPr sz="2000">
                <a:solidFill>
                  <a:schemeClr val="bg1"/>
                </a:solidFill>
              </a:defRPr>
            </a:lvl1pPr>
          </a:lstStyle>
          <a:p>
            <a:pPr lvl="0"/>
            <a:r>
              <a:rPr lang="nl-NL" dirty="0" smtClean="0"/>
              <a:t>Klik om de modelstijlen te bewerken</a:t>
            </a:r>
            <a:endParaRPr lang="nl-BE" dirty="0"/>
          </a:p>
        </p:txBody>
      </p:sp>
      <p:sp>
        <p:nvSpPr>
          <p:cNvPr id="7" name="Tijdelijke aanduiding voor titel 1"/>
          <p:cNvSpPr>
            <a:spLocks noGrp="1"/>
          </p:cNvSpPr>
          <p:nvPr>
            <p:ph type="title"/>
          </p:nvPr>
        </p:nvSpPr>
        <p:spPr>
          <a:xfrm>
            <a:off x="755576" y="44631"/>
            <a:ext cx="7992888" cy="492443"/>
          </a:xfrm>
          <a:prstGeom prst="rect">
            <a:avLst/>
          </a:prstGeom>
        </p:spPr>
        <p:txBody>
          <a:bodyPr rtlCol="0"/>
          <a:lstStyle/>
          <a:p>
            <a:r>
              <a:rPr lang="nl-NL" dirty="0" smtClean="0"/>
              <a:t>Klik om de stijl te bewerken</a:t>
            </a:r>
            <a:endParaRPr lang="nl-BE" dirty="0"/>
          </a:p>
        </p:txBody>
      </p:sp>
    </p:spTree>
    <p:extLst>
      <p:ext uri="{BB962C8B-B14F-4D97-AF65-F5344CB8AC3E}">
        <p14:creationId xmlns:p14="http://schemas.microsoft.com/office/powerpoint/2010/main" xmlns="" val="18984015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2264" y="5715000"/>
            <a:ext cx="657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3501" y="579440"/>
            <a:ext cx="12985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6 Grupo"/>
          <p:cNvGrpSpPr>
            <a:grpSpLocks/>
          </p:cNvGrpSpPr>
          <p:nvPr userDrawn="1"/>
        </p:nvGrpSpPr>
        <p:grpSpPr bwMode="auto">
          <a:xfrm>
            <a:off x="1" y="2"/>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14221"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1" y="2603500"/>
            <a:ext cx="5461000" cy="1104900"/>
          </a:xfrm>
        </p:spPr>
        <p:txBody>
          <a:bodyPr/>
          <a:lstStyle>
            <a:lvl1pPr marL="0" indent="0" algn="ctr">
              <a:spcBef>
                <a:spcPts val="0"/>
              </a:spcBef>
              <a:spcAft>
                <a:spcPts val="0"/>
              </a:spcAft>
              <a:buFontTx/>
              <a:buNone/>
              <a:defRPr sz="2000"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1" y="1117600"/>
            <a:ext cx="5461000" cy="635000"/>
          </a:xfrm>
        </p:spPr>
        <p:txBody>
          <a:bodyPr anchor="b"/>
          <a:lstStyle>
            <a:lvl1pPr marL="0" indent="0" algn="ctr">
              <a:spcBef>
                <a:spcPts val="0"/>
              </a:spcBef>
              <a:spcAft>
                <a:spcPts val="0"/>
              </a:spcAft>
              <a:buFontTx/>
              <a:buNone/>
              <a:defRPr sz="2000" b="1" i="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xmlns="" val="41347007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5761910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2844867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3"/>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8753355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2163587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170129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28694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89"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0363119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428313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98677398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21524244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483350"/>
            <a:ext cx="7620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56812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userDrawn="1"/>
        </p:nvPicPr>
        <p:blipFill>
          <a:blip r:embed="rId2" cstate="print"/>
          <a:srcRect/>
          <a:stretch>
            <a:fillRect/>
          </a:stretch>
        </p:blipFill>
        <p:spPr bwMode="auto">
          <a:xfrm>
            <a:off x="0" y="6483350"/>
            <a:ext cx="762000" cy="374650"/>
          </a:xfrm>
          <a:prstGeom prst="rect">
            <a:avLst/>
          </a:prstGeom>
          <a:noFill/>
          <a:ln w="9525">
            <a:noFill/>
            <a:miter lim="800000"/>
            <a:headEnd/>
            <a:tailEnd/>
          </a:ln>
        </p:spPr>
      </p:pic>
    </p:spTree>
    <p:extLst>
      <p:ext uri="{BB962C8B-B14F-4D97-AF65-F5344CB8AC3E}">
        <p14:creationId xmlns:p14="http://schemas.microsoft.com/office/powerpoint/2010/main" xmlns="" val="1117466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2"/>
            <a:ext cx="2133600" cy="365125"/>
          </a:xfrm>
          <a:prstGeom prst="rect">
            <a:avLst/>
          </a:prstGeom>
        </p:spPr>
        <p:txBody>
          <a:bodyPr/>
          <a:lstStyle>
            <a:lvl1pPr eaLnBrk="1" hangingPunct="1">
              <a:defRPr>
                <a:solidFill>
                  <a:srgbClr val="000000"/>
                </a:solidFill>
                <a:latin typeface="Calibri" pitchFamily="34" charset="0"/>
              </a:defRPr>
            </a:lvl1pPr>
          </a:lstStyle>
          <a:p>
            <a:pPr>
              <a:defRPr/>
            </a:pPr>
            <a:fld id="{68755DEA-F8E2-4650-8236-26B235B2D4A1}" type="datetimeFigureOut">
              <a:rPr lang="es-ES"/>
              <a:pPr>
                <a:defRPr/>
              </a:pPr>
              <a:t>06/10/2015</a:t>
            </a:fld>
            <a:endParaRPr lang="es-ES"/>
          </a:p>
        </p:txBody>
      </p:sp>
      <p:sp>
        <p:nvSpPr>
          <p:cNvPr id="3" name="4 Marcador de pie de página"/>
          <p:cNvSpPr>
            <a:spLocks noGrp="1"/>
          </p:cNvSpPr>
          <p:nvPr>
            <p:ph type="ftr" sz="quarter" idx="11"/>
          </p:nvPr>
        </p:nvSpPr>
        <p:spPr>
          <a:xfrm>
            <a:off x="3124200" y="6356352"/>
            <a:ext cx="2895600" cy="365125"/>
          </a:xfrm>
          <a:prstGeom prst="rect">
            <a:avLst/>
          </a:prstGeom>
        </p:spPr>
        <p:txBody>
          <a:bodyPr/>
          <a:lstStyle>
            <a:lvl1pPr eaLnBrk="1" hangingPunct="1">
              <a:defRPr>
                <a:solidFill>
                  <a:srgbClr val="000000"/>
                </a:solidFill>
                <a:latin typeface="Calibri" pitchFamily="34" charset="0"/>
              </a:defRPr>
            </a:lvl1pPr>
          </a:lstStyle>
          <a:p>
            <a:pPr>
              <a:defRPr/>
            </a:pPr>
            <a:endParaRPr lang="es-ES"/>
          </a:p>
        </p:txBody>
      </p:sp>
      <p:sp>
        <p:nvSpPr>
          <p:cNvPr id="4" name="5 Marcador de número de diapositiva"/>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4B9A71E5-60E0-45AA-8AC6-A1652F38AEE5}" type="slidenum">
              <a:rPr lang="es-ES" altLang="es-ES" smtClean="0"/>
              <a:pPr/>
              <a:t>‹Nº›</a:t>
            </a:fld>
            <a:endParaRPr lang="es-ES" altLang="es-ES" smtClean="0"/>
          </a:p>
        </p:txBody>
      </p:sp>
    </p:spTree>
    <p:extLst>
      <p:ext uri="{BB962C8B-B14F-4D97-AF65-F5344CB8AC3E}">
        <p14:creationId xmlns:p14="http://schemas.microsoft.com/office/powerpoint/2010/main" xmlns="" val="18700420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solidFill>
                  <a:srgbClr val="000000"/>
                </a:solidFill>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000000"/>
                </a:solidFill>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5E78A7C-77DC-4A1D-B5C2-6CDDFD33A292}" type="slidenum">
              <a:rPr lang="es-ES" altLang="es-ES" smtClean="0"/>
              <a:pPr/>
              <a:t>‹Nº›</a:t>
            </a:fld>
            <a:endParaRPr lang="es-ES" altLang="es-ES" smtClean="0"/>
          </a:p>
        </p:txBody>
      </p:sp>
    </p:spTree>
    <p:extLst>
      <p:ext uri="{BB962C8B-B14F-4D97-AF65-F5344CB8AC3E}">
        <p14:creationId xmlns:p14="http://schemas.microsoft.com/office/powerpoint/2010/main" xmlns="" val="20540637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58680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defRPr>
            </a:lvl1pPr>
          </a:lstStyle>
          <a:p>
            <a:pPr>
              <a:defRPr/>
            </a:pPr>
            <a:endParaRPr lang="fr-FR"/>
          </a:p>
        </p:txBody>
      </p:sp>
      <p:sp>
        <p:nvSpPr>
          <p:cNvPr id="4" name="3 Marcador de pie de página"/>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defRPr>
            </a:lvl1pPr>
          </a:lstStyle>
          <a:p>
            <a:pPr>
              <a:defRPr/>
            </a:pPr>
            <a:endParaRPr lang="fr-FR"/>
          </a:p>
        </p:txBody>
      </p:sp>
      <p:sp>
        <p:nvSpPr>
          <p:cNvPr id="5" name="4 Marcador de número de diapositiva"/>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ACF963A-D1FE-4BF7-8CDC-752799AE196E}" type="slidenum">
              <a:rPr lang="en-US" altLang="es-ES" smtClean="0"/>
              <a:pPr/>
              <a:t>‹Nº›</a:t>
            </a:fld>
            <a:endParaRPr lang="fr-FR" altLang="es-ES" smtClean="0"/>
          </a:p>
        </p:txBody>
      </p:sp>
    </p:spTree>
    <p:extLst>
      <p:ext uri="{BB962C8B-B14F-4D97-AF65-F5344CB8AC3E}">
        <p14:creationId xmlns:p14="http://schemas.microsoft.com/office/powerpoint/2010/main" xmlns="" val="2397990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924"/>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399"/>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0"/>
            <a:ext cx="3008489"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756" y="27344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3"/>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502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321" y="275029"/>
            <a:ext cx="603673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p:nvPicPr>
        <p:blipFill>
          <a:blip r:embed="rId2" cstate="print"/>
          <a:srcRect/>
          <a:stretch>
            <a:fillRect/>
          </a:stretch>
        </p:blipFill>
        <p:spPr bwMode="auto">
          <a:xfrm>
            <a:off x="0" y="6483350"/>
            <a:ext cx="762000" cy="374650"/>
          </a:xfrm>
          <a:prstGeom prst="rect">
            <a:avLst/>
          </a:prstGeom>
          <a:noFill/>
          <a:ln w="9525">
            <a:noFill/>
            <a:miter lim="800000"/>
            <a:headEnd/>
            <a:tailEnd/>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no">
    <p:spTree>
      <p:nvGrpSpPr>
        <p:cNvPr id="1" name=""/>
        <p:cNvGrpSpPr/>
        <p:nvPr/>
      </p:nvGrpSpPr>
      <p:grpSpPr>
        <a:xfrm>
          <a:off x="0" y="0"/>
          <a:ext cx="0" cy="0"/>
          <a:chOff x="0" y="0"/>
          <a:chExt cx="0" cy="0"/>
        </a:xfrm>
      </p:grpSpPr>
      <p:cxnSp>
        <p:nvCxnSpPr>
          <p:cNvPr id="2" name="21 Conector recto"/>
          <p:cNvCxnSpPr/>
          <p:nvPr userDrawn="1"/>
        </p:nvCxnSpPr>
        <p:spPr>
          <a:xfrm>
            <a:off x="0" y="92868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7" descr="E:\Documents and Settings\gsoria\Escritorio\Imatge Corporativa 2012\3. Aplicacions i Plantilles\Presentacions PowerPoint 2012\VH_edificis_contrast.gif"/>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E:\Documents and Settings\gsoria\Escritorio\Imatge Corporativa 2012\2. Altres logos\hospital_lliure_fum_logo.png"/>
          <p:cNvPicPr>
            <a:picLocks noChangeAspect="1" noChangeArrowheads="1"/>
          </p:cNvPicPr>
          <p:nvPr userDrawn="1"/>
        </p:nvPicPr>
        <p:blipFill>
          <a:blip r:embed="rId3" cstate="print"/>
          <a:srcRect/>
          <a:stretch>
            <a:fillRect/>
          </a:stretch>
        </p:blipFill>
        <p:spPr bwMode="auto">
          <a:xfrm>
            <a:off x="286456" y="5715000"/>
            <a:ext cx="584200" cy="584200"/>
          </a:xfrm>
          <a:prstGeom prst="rect">
            <a:avLst/>
          </a:prstGeom>
          <a:noFill/>
          <a:ln w="9525">
            <a:noFill/>
            <a:miter lim="800000"/>
            <a:headEnd/>
            <a:tailEnd/>
          </a:ln>
        </p:spPr>
      </p:pic>
    </p:spTree>
  </p:cSld>
  <p:clrMapOvr>
    <a:masterClrMapping/>
  </p:clrMapOvr>
  <p:transition spd="slow">
    <p:zo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463C6C5-80EA-41E5-978D-BA7A9018B556}"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9932F7E6-36B2-4D2D-8219-E0A7C5D19EE9}" type="slidenum">
              <a:rPr lang="es-ES" altLang="es-ES"/>
              <a:pPr/>
              <a:t>‹Nº›</a:t>
            </a:fld>
            <a:endParaRPr lang="es-ES" altLang="es-E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C91D2AE-FF42-45EB-9FBA-F3F096F47DE6}"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BC5ADAA-7E5F-4C87-8C2C-13470B95C6B8}" type="slidenum">
              <a:rPr lang="es-ES" altLang="es-ES"/>
              <a:pPr/>
              <a:t>‹Nº›</a:t>
            </a:fld>
            <a:endParaRPr lang="es-ES" altLang="es-E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2526588-30FE-4715-839B-2447C973C660}"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058B219-8AC7-4D31-A5AA-6471450483F6}" type="slidenum">
              <a:rPr lang="es-ES" altLang="es-ES"/>
              <a:pPr/>
              <a:t>‹Nº›</a:t>
            </a:fld>
            <a:endParaRPr lang="es-ES" altLang="es-E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AE289CF-996E-43DA-8DA0-6B6C5BADEFC5}" type="datetimeFigureOut">
              <a:rPr lang="es-ES"/>
              <a:pPr>
                <a:defRPr/>
              </a:pPr>
              <a:t>06/10/2015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5002F46E-3821-4DA6-9A91-8B0A07E5BACA}" type="slidenum">
              <a:rPr lang="es-ES" altLang="es-ES"/>
              <a:pPr/>
              <a:t>‹Nº›</a:t>
            </a:fld>
            <a:endParaRPr lang="es-ES" altLang="es-E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79D74B7-39E5-4DDE-B0F5-B43B726A65D4}" type="datetimeFigureOut">
              <a:rPr lang="es-ES"/>
              <a:pPr>
                <a:defRPr/>
              </a:pPr>
              <a:t>06/10/2015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1A627B5C-4C36-4D5E-BC68-B48BC69A442F}" type="slidenum">
              <a:rPr lang="es-ES" altLang="es-ES"/>
              <a:pPr/>
              <a:t>‹Nº›</a:t>
            </a:fld>
            <a:endParaRPr lang="es-ES" altLang="es-E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883134EF-B3B6-4B0F-8488-19CB5E5088E9}" type="datetimeFigureOut">
              <a:rPr lang="es-ES"/>
              <a:pPr>
                <a:defRPr/>
              </a:pPr>
              <a:t>06/10/2015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C89DA5B8-86F9-4CB5-BFCF-F0B552EAEEC4}" type="slidenum">
              <a:rPr lang="es-ES" altLang="es-ES"/>
              <a:pPr/>
              <a:t>‹Nº›</a:t>
            </a:fld>
            <a:endParaRPr lang="es-ES" altLang="es-E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1E8D34A-37AA-4D22-9146-14AA1F8A60CB}" type="datetimeFigureOut">
              <a:rPr lang="es-ES"/>
              <a:pPr>
                <a:defRPr/>
              </a:pPr>
              <a:t>06/10/2015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AF81E98E-E6B7-472A-8358-7EE4DF9F44A9}" type="slidenum">
              <a:rPr lang="es-ES" altLang="es-ES"/>
              <a:pPr/>
              <a:t>‹Nº›</a:t>
            </a:fld>
            <a:endParaRPr lang="es-ES" alt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5241220-6EF2-4548-859E-B969D85CED6E}" type="datetimeFigureOut">
              <a:rPr lang="es-ES"/>
              <a:pPr>
                <a:defRPr/>
              </a:pPr>
              <a:t>06/10/2015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DDBBCC0B-4536-4F22-B29A-A820E9F5AFD1}" type="slidenum">
              <a:rPr lang="es-ES" altLang="es-ES"/>
              <a:pPr/>
              <a:t>‹Nº›</a:t>
            </a:fld>
            <a:endParaRPr lang="es-ES" altLang="es-E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DC2C811-93C6-40D5-86E7-41B53E36E92F}" type="datetimeFigureOut">
              <a:rPr lang="es-ES"/>
              <a:pPr>
                <a:defRPr/>
              </a:pPr>
              <a:t>06/10/2015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0F419EA3-CEE3-4E95-85AA-69C4A9676450}" type="slidenum">
              <a:rPr lang="es-ES" altLang="es-ES"/>
              <a:pPr/>
              <a:t>‹Nº›</a:t>
            </a:fld>
            <a:endParaRPr lang="es-ES" altLang="es-E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E21B482-E80C-422C-880B-1F693D24F2A3}"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97D67455-383F-4636-8D44-83F664D6FA49}" type="slidenum">
              <a:rPr lang="es-ES" altLang="es-ES"/>
              <a:pPr/>
              <a:t>‹Nº›</a:t>
            </a:fld>
            <a:endParaRPr lang="es-ES" altLang="es-E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A3AA116-C4EE-489B-88AD-DBC3C37215C1}"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5161D514-5321-4167-83B7-C342D4C62F91}" type="slidenum">
              <a:rPr lang="es-ES" altLang="es-ES"/>
              <a:pPr/>
              <a:t>‹Nº›</a:t>
            </a:fld>
            <a:endParaRPr lang="es-ES" altLang="es-E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CBDFAEA6-EBBA-4CBF-B4D0-BA6BC0E0205C}"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9E54FDAD-F5AB-48A4-9AF6-1429BD2C6035}" type="slidenum">
              <a:rPr lang="es-ES"/>
              <a:pPr>
                <a:defRPr/>
              </a:pPr>
              <a:t>‹Nº›</a:t>
            </a:fld>
            <a:endParaRPr lang="es-ES"/>
          </a:p>
        </p:txBody>
      </p:sp>
    </p:spTree>
    <p:extLst>
      <p:ext uri="{BB962C8B-B14F-4D97-AF65-F5344CB8AC3E}">
        <p14:creationId xmlns:p14="http://schemas.microsoft.com/office/powerpoint/2010/main" xmlns="" val="6046163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3A015B01-57E3-4097-920A-C3D0930C9901}"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E2938BEA-A85A-4F94-9CBA-27519A5607D9}" type="slidenum">
              <a:rPr lang="es-ES"/>
              <a:pPr>
                <a:defRPr/>
              </a:pPr>
              <a:t>‹Nº›</a:t>
            </a:fld>
            <a:endParaRPr lang="es-ES"/>
          </a:p>
        </p:txBody>
      </p:sp>
    </p:spTree>
    <p:extLst>
      <p:ext uri="{BB962C8B-B14F-4D97-AF65-F5344CB8AC3E}">
        <p14:creationId xmlns:p14="http://schemas.microsoft.com/office/powerpoint/2010/main" xmlns="" val="34705543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423D4B5E-0536-46D2-BE5D-F8CA9DB02F42}"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98A5384B-40A6-403E-B79D-5D3D63F44C3D}" type="slidenum">
              <a:rPr lang="es-ES"/>
              <a:pPr>
                <a:defRPr/>
              </a:pPr>
              <a:t>‹Nº›</a:t>
            </a:fld>
            <a:endParaRPr lang="es-ES"/>
          </a:p>
        </p:txBody>
      </p:sp>
    </p:spTree>
    <p:extLst>
      <p:ext uri="{BB962C8B-B14F-4D97-AF65-F5344CB8AC3E}">
        <p14:creationId xmlns:p14="http://schemas.microsoft.com/office/powerpoint/2010/main" xmlns="" val="5821564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011EA856-C209-4CCF-8F1F-835DE8472CF0}"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3386F51-02E5-4093-B7B4-C4AE092AA46A}" type="slidenum">
              <a:rPr lang="es-ES"/>
              <a:pPr>
                <a:defRPr/>
              </a:pPr>
              <a:t>‹Nº›</a:t>
            </a:fld>
            <a:endParaRPr lang="es-ES"/>
          </a:p>
        </p:txBody>
      </p:sp>
    </p:spTree>
    <p:extLst>
      <p:ext uri="{BB962C8B-B14F-4D97-AF65-F5344CB8AC3E}">
        <p14:creationId xmlns:p14="http://schemas.microsoft.com/office/powerpoint/2010/main" xmlns="" val="2619366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6D27BA73-BF26-44C7-879D-61B1A2B83F3F}" type="datetimeFigureOut">
              <a:rPr lang="es-ES"/>
              <a:pPr>
                <a:defRPr/>
              </a:pPr>
              <a:t>06/10/2015</a:t>
            </a:fld>
            <a:endParaRPr lang="es-E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D073372-A70E-4BD0-9D9D-34BC9ADC7A8D}" type="slidenum">
              <a:rPr lang="es-ES"/>
              <a:pPr>
                <a:defRPr/>
              </a:pPr>
              <a:t>‹Nº›</a:t>
            </a:fld>
            <a:endParaRPr lang="es-ES"/>
          </a:p>
        </p:txBody>
      </p:sp>
    </p:spTree>
    <p:extLst>
      <p:ext uri="{BB962C8B-B14F-4D97-AF65-F5344CB8AC3E}">
        <p14:creationId xmlns:p14="http://schemas.microsoft.com/office/powerpoint/2010/main" xmlns="" val="11776002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2E9AF261-B4EE-4387-AED2-3718577566E5}" type="datetimeFigureOut">
              <a:rPr lang="es-ES"/>
              <a:pPr>
                <a:defRPr/>
              </a:pPr>
              <a:t>06/10/2015</a:t>
            </a:fld>
            <a:endParaRPr lang="es-E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8000A7A5-D998-4866-B7AB-144428AEEE0B}" type="slidenum">
              <a:rPr lang="es-ES"/>
              <a:pPr>
                <a:defRPr/>
              </a:pPr>
              <a:t>‹Nº›</a:t>
            </a:fld>
            <a:endParaRPr lang="es-ES"/>
          </a:p>
        </p:txBody>
      </p:sp>
    </p:spTree>
    <p:extLst>
      <p:ext uri="{BB962C8B-B14F-4D97-AF65-F5344CB8AC3E}">
        <p14:creationId xmlns:p14="http://schemas.microsoft.com/office/powerpoint/2010/main" xmlns="" val="152420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9636604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B1711E4F-8F9B-479A-9151-DB687CEAFC34}" type="datetimeFigureOut">
              <a:rPr lang="es-ES"/>
              <a:pPr>
                <a:defRPr/>
              </a:pPr>
              <a:t>06/10/2015</a:t>
            </a:fld>
            <a:endParaRPr lang="es-E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AA41DA35-2967-41BD-B57C-DBB44F2A292F}" type="slidenum">
              <a:rPr lang="es-ES"/>
              <a:pPr>
                <a:defRPr/>
              </a:pPr>
              <a:t>‹Nº›</a:t>
            </a:fld>
            <a:endParaRPr lang="es-ES"/>
          </a:p>
        </p:txBody>
      </p:sp>
    </p:spTree>
    <p:extLst>
      <p:ext uri="{BB962C8B-B14F-4D97-AF65-F5344CB8AC3E}">
        <p14:creationId xmlns:p14="http://schemas.microsoft.com/office/powerpoint/2010/main" xmlns="" val="27353422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74D09C9C-22C5-49C7-A199-A14D887D72CC}"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6228964D-F0E6-4FC0-836F-2E69D8B7C7BF}" type="slidenum">
              <a:rPr lang="es-ES"/>
              <a:pPr>
                <a:defRPr/>
              </a:pPr>
              <a:t>‹Nº›</a:t>
            </a:fld>
            <a:endParaRPr lang="es-ES"/>
          </a:p>
        </p:txBody>
      </p:sp>
    </p:spTree>
    <p:extLst>
      <p:ext uri="{BB962C8B-B14F-4D97-AF65-F5344CB8AC3E}">
        <p14:creationId xmlns:p14="http://schemas.microsoft.com/office/powerpoint/2010/main" xmlns="" val="25079076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E47C4ECC-1F65-451B-BB69-C39DA74611EF}" type="datetimeFigureOut">
              <a:rPr lang="es-ES"/>
              <a:pPr>
                <a:defRPr/>
              </a:pPr>
              <a:t>06/10/2015</a:t>
            </a:fld>
            <a:endParaRPr lang="es-E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1A021942-563B-4E15-97B3-693F1E1150AF}" type="slidenum">
              <a:rPr lang="es-ES"/>
              <a:pPr>
                <a:defRPr/>
              </a:pPr>
              <a:t>‹Nº›</a:t>
            </a:fld>
            <a:endParaRPr lang="es-ES"/>
          </a:p>
        </p:txBody>
      </p:sp>
    </p:spTree>
    <p:extLst>
      <p:ext uri="{BB962C8B-B14F-4D97-AF65-F5344CB8AC3E}">
        <p14:creationId xmlns:p14="http://schemas.microsoft.com/office/powerpoint/2010/main" xmlns="" val="14163831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EBFC877D-FB66-4C67-98A7-4F99B21C4839}"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E33E6333-C0B4-4CD2-9262-A4533ECA90B0}" type="slidenum">
              <a:rPr lang="es-ES"/>
              <a:pPr>
                <a:defRPr/>
              </a:pPr>
              <a:t>‹Nº›</a:t>
            </a:fld>
            <a:endParaRPr lang="es-ES"/>
          </a:p>
        </p:txBody>
      </p:sp>
    </p:spTree>
    <p:extLst>
      <p:ext uri="{BB962C8B-B14F-4D97-AF65-F5344CB8AC3E}">
        <p14:creationId xmlns:p14="http://schemas.microsoft.com/office/powerpoint/2010/main" xmlns="" val="30046135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fld id="{3BC34452-A151-49AC-939B-D79B6F79DF17}" type="datetimeFigureOut">
              <a:rPr lang="es-ES"/>
              <a:pPr>
                <a:defRPr/>
              </a:pPr>
              <a:t>06/10/2015</a:t>
            </a:fld>
            <a:endParaRPr lang="es-E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475D42A-0A56-4473-90ED-561D23923EA0}" type="slidenum">
              <a:rPr lang="es-ES"/>
              <a:pPr>
                <a:defRPr/>
              </a:pPr>
              <a:t>‹Nº›</a:t>
            </a:fld>
            <a:endParaRPr lang="es-ES"/>
          </a:p>
        </p:txBody>
      </p:sp>
    </p:spTree>
    <p:extLst>
      <p:ext uri="{BB962C8B-B14F-4D97-AF65-F5344CB8AC3E}">
        <p14:creationId xmlns:p14="http://schemas.microsoft.com/office/powerpoint/2010/main" xmlns="" val="37026533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el en object + CONCLUS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11" name="Tijdelijke aanduiding voor tekst 10"/>
          <p:cNvSpPr>
            <a:spLocks noGrp="1"/>
          </p:cNvSpPr>
          <p:nvPr>
            <p:ph type="body" sz="quarter" idx="10"/>
          </p:nvPr>
        </p:nvSpPr>
        <p:spPr>
          <a:xfrm>
            <a:off x="467547" y="1224472"/>
            <a:ext cx="8208913" cy="215444"/>
          </a:xfrm>
        </p:spPr>
        <p:txBody>
          <a:bodyPr lIns="0" tIns="0" rIns="0" bIns="0" anchor="ctr"/>
          <a:lstStyle>
            <a:lvl1pPr algn="r">
              <a:buFontTx/>
              <a:buNone/>
              <a:defRPr sz="1400"/>
            </a:lvl1pPr>
          </a:lstStyle>
          <a:p>
            <a:pPr lvl="0"/>
            <a:r>
              <a:rPr lang="nl-NL" dirty="0" smtClean="0"/>
              <a:t>Klik om de modelstijlen te bewerken</a:t>
            </a:r>
            <a:endParaRPr lang="nl-BE" dirty="0"/>
          </a:p>
        </p:txBody>
      </p:sp>
      <p:sp>
        <p:nvSpPr>
          <p:cNvPr id="5" name="Tijdelijke aanduiding voor tekst 10"/>
          <p:cNvSpPr>
            <a:spLocks noGrp="1"/>
          </p:cNvSpPr>
          <p:nvPr>
            <p:ph type="body" sz="quarter" idx="11"/>
          </p:nvPr>
        </p:nvSpPr>
        <p:spPr>
          <a:xfrm>
            <a:off x="467548" y="6216186"/>
            <a:ext cx="8208913" cy="453183"/>
          </a:xfrm>
          <a:solidFill>
            <a:schemeClr val="accent1"/>
          </a:solidFill>
        </p:spPr>
        <p:txBody>
          <a:bodyPr lIns="72000" tIns="72000" rIns="72000" bIns="72000" anchor="b"/>
          <a:lstStyle>
            <a:lvl1pPr algn="ctr">
              <a:buFontTx/>
              <a:buNone/>
              <a:defRPr sz="2000">
                <a:solidFill>
                  <a:schemeClr val="bg1"/>
                </a:solidFill>
              </a:defRPr>
            </a:lvl1pPr>
          </a:lstStyle>
          <a:p>
            <a:pPr lvl="0"/>
            <a:r>
              <a:rPr lang="nl-NL" dirty="0" smtClean="0"/>
              <a:t>Klik om de modelstijlen te bewerken</a:t>
            </a:r>
            <a:endParaRPr lang="nl-BE" dirty="0"/>
          </a:p>
        </p:txBody>
      </p:sp>
      <p:sp>
        <p:nvSpPr>
          <p:cNvPr id="7" name="Tijdelijke aanduiding voor titel 1"/>
          <p:cNvSpPr>
            <a:spLocks noGrp="1"/>
          </p:cNvSpPr>
          <p:nvPr>
            <p:ph type="title"/>
          </p:nvPr>
        </p:nvSpPr>
        <p:spPr>
          <a:xfrm>
            <a:off x="755576" y="44631"/>
            <a:ext cx="7992888" cy="492443"/>
          </a:xfrm>
          <a:prstGeom prst="rect">
            <a:avLst/>
          </a:prstGeom>
        </p:spPr>
        <p:txBody>
          <a:bodyPr rtlCol="0"/>
          <a:lstStyle/>
          <a:p>
            <a:r>
              <a:rPr lang="nl-NL" dirty="0" smtClean="0"/>
              <a:t>Klik om de stijl te bewerken</a:t>
            </a:r>
            <a:endParaRPr lang="nl-BE" dirty="0"/>
          </a:p>
        </p:txBody>
      </p:sp>
    </p:spTree>
    <p:extLst>
      <p:ext uri="{BB962C8B-B14F-4D97-AF65-F5344CB8AC3E}">
        <p14:creationId xmlns:p14="http://schemas.microsoft.com/office/powerpoint/2010/main" xmlns="" val="20576157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F95CEA9C-E1B2-4206-997B-7A74FC7146BD}" type="datetimeFigureOut">
              <a:rPr lang="es-ES"/>
              <a:pPr>
                <a:defRPr/>
              </a:pPr>
              <a:t>06/10/2015</a:t>
            </a:fld>
            <a:endParaRPr lang="es-ES"/>
          </a:p>
        </p:txBody>
      </p:sp>
      <p:sp>
        <p:nvSpPr>
          <p:cNvPr id="5" name="Marcador de pie de página 4"/>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23F6E53D-8875-425D-8F21-FE6D487DB74C}" type="slidenum">
              <a:rPr lang="es-ES"/>
              <a:pPr>
                <a:defRPr/>
              </a:pPr>
              <a:t>‹Nº›</a:t>
            </a:fld>
            <a:endParaRPr lang="es-ES"/>
          </a:p>
        </p:txBody>
      </p:sp>
    </p:spTree>
    <p:extLst>
      <p:ext uri="{BB962C8B-B14F-4D97-AF65-F5344CB8AC3E}">
        <p14:creationId xmlns="" xmlns:p14="http://schemas.microsoft.com/office/powerpoint/2010/main" val="18447311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EE8DD744-6C17-4AF3-88A0-CA5922A43334}" type="datetimeFigureOut">
              <a:rPr lang="es-ES"/>
              <a:pPr>
                <a:defRPr/>
              </a:pPr>
              <a:t>06/10/2015</a:t>
            </a:fld>
            <a:endParaRPr lang="es-ES"/>
          </a:p>
        </p:txBody>
      </p:sp>
      <p:sp>
        <p:nvSpPr>
          <p:cNvPr id="5" name="Marcador de pie de página 4"/>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0D82E66A-D6DC-4A1D-B83E-B457BD383651}" type="slidenum">
              <a:rPr lang="es-ES"/>
              <a:pPr>
                <a:defRPr/>
              </a:pPr>
              <a:t>‹Nº›</a:t>
            </a:fld>
            <a:endParaRPr lang="es-ES"/>
          </a:p>
        </p:txBody>
      </p:sp>
    </p:spTree>
    <p:extLst>
      <p:ext uri="{BB962C8B-B14F-4D97-AF65-F5344CB8AC3E}">
        <p14:creationId xmlns="" xmlns:p14="http://schemas.microsoft.com/office/powerpoint/2010/main" val="17315788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3"/>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79B0C472-F1E9-40D6-87E4-EA2E4FCFA427}" type="datetimeFigureOut">
              <a:rPr lang="es-ES"/>
              <a:pPr>
                <a:defRPr/>
              </a:pPr>
              <a:t>06/10/2015</a:t>
            </a:fld>
            <a:endParaRPr lang="es-ES"/>
          </a:p>
        </p:txBody>
      </p:sp>
      <p:sp>
        <p:nvSpPr>
          <p:cNvPr id="5" name="Marcador de pie de página 4"/>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53436142-98F4-409B-A721-5D2425EC8092}" type="slidenum">
              <a:rPr lang="es-ES"/>
              <a:pPr>
                <a:defRPr/>
              </a:pPr>
              <a:t>‹Nº›</a:t>
            </a:fld>
            <a:endParaRPr lang="es-ES"/>
          </a:p>
        </p:txBody>
      </p:sp>
    </p:spTree>
    <p:extLst>
      <p:ext uri="{BB962C8B-B14F-4D97-AF65-F5344CB8AC3E}">
        <p14:creationId xmlns="" xmlns:p14="http://schemas.microsoft.com/office/powerpoint/2010/main" val="6262793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2"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1D3D45F3-4EA0-4914-B62C-EAB309BA6BF1}" type="datetimeFigureOut">
              <a:rPr lang="es-ES"/>
              <a:pPr>
                <a:defRPr/>
              </a:pPr>
              <a:t>06/10/2015</a:t>
            </a:fld>
            <a:endParaRPr lang="es-ES"/>
          </a:p>
        </p:txBody>
      </p:sp>
      <p:sp>
        <p:nvSpPr>
          <p:cNvPr id="6" name="Marcador de pie de página 5"/>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7C1C6B14-83E6-45D4-8D24-2F9D63EBC481}" type="slidenum">
              <a:rPr lang="es-ES"/>
              <a:pPr>
                <a:defRPr/>
              </a:pPr>
              <a:t>‹Nº›</a:t>
            </a:fld>
            <a:endParaRPr lang="es-ES"/>
          </a:p>
        </p:txBody>
      </p:sp>
    </p:spTree>
    <p:extLst>
      <p:ext uri="{BB962C8B-B14F-4D97-AF65-F5344CB8AC3E}">
        <p14:creationId xmlns="" xmlns:p14="http://schemas.microsoft.com/office/powerpoint/2010/main" val="2403474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FD56F166-4311-4761-873B-881EBD6D38C1}" type="datetimeFigureOut">
              <a:rPr lang="es-ES"/>
              <a:pPr>
                <a:defRPr/>
              </a:pPr>
              <a:t>06/10/2015</a:t>
            </a:fld>
            <a:endParaRPr lang="es-ES"/>
          </a:p>
        </p:txBody>
      </p:sp>
      <p:sp>
        <p:nvSpPr>
          <p:cNvPr id="8" name="Marcador de pie de página 7"/>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9" name="Marcador de número de diapositiva 8"/>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60A725E2-90DC-487D-9B8C-905BF0514A25}" type="slidenum">
              <a:rPr lang="es-ES"/>
              <a:pPr>
                <a:defRPr/>
              </a:pPr>
              <a:t>‹Nº›</a:t>
            </a:fld>
            <a:endParaRPr lang="es-ES"/>
          </a:p>
        </p:txBody>
      </p:sp>
    </p:spTree>
    <p:extLst>
      <p:ext uri="{BB962C8B-B14F-4D97-AF65-F5344CB8AC3E}">
        <p14:creationId xmlns="" xmlns:p14="http://schemas.microsoft.com/office/powerpoint/2010/main" val="40020183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E25BFA64-EDF6-4E9E-BB63-B2601748944D}" type="datetimeFigureOut">
              <a:rPr lang="es-ES"/>
              <a:pPr>
                <a:defRPr/>
              </a:pPr>
              <a:t>06/10/2015</a:t>
            </a:fld>
            <a:endParaRPr lang="es-ES"/>
          </a:p>
        </p:txBody>
      </p:sp>
      <p:sp>
        <p:nvSpPr>
          <p:cNvPr id="4" name="Marcador de pie de página 3"/>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5" name="Marcador de número de diapositiva 4"/>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F263042E-DBCA-4783-A825-AF30E7E6AFC3}" type="slidenum">
              <a:rPr lang="es-ES"/>
              <a:pPr>
                <a:defRPr/>
              </a:pPr>
              <a:t>‹Nº›</a:t>
            </a:fld>
            <a:endParaRPr lang="es-ES"/>
          </a:p>
        </p:txBody>
      </p:sp>
    </p:spTree>
    <p:extLst>
      <p:ext uri="{BB962C8B-B14F-4D97-AF65-F5344CB8AC3E}">
        <p14:creationId xmlns="" xmlns:p14="http://schemas.microsoft.com/office/powerpoint/2010/main" val="31774507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21C75AFF-41FA-44AD-95AC-D366228FACE1}" type="datetimeFigureOut">
              <a:rPr lang="es-ES"/>
              <a:pPr>
                <a:defRPr/>
              </a:pPr>
              <a:t>06/10/2015</a:t>
            </a:fld>
            <a:endParaRPr lang="es-ES"/>
          </a:p>
        </p:txBody>
      </p:sp>
      <p:sp>
        <p:nvSpPr>
          <p:cNvPr id="3" name="Marcador de pie de página 2"/>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4" name="Marcador de número de diapositiva 3"/>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658AA4C2-A0EE-4FBE-8FC0-28E18868D71F}" type="slidenum">
              <a:rPr lang="es-ES"/>
              <a:pPr>
                <a:defRPr/>
              </a:pPr>
              <a:t>‹Nº›</a:t>
            </a:fld>
            <a:endParaRPr lang="es-ES"/>
          </a:p>
        </p:txBody>
      </p:sp>
    </p:spTree>
    <p:extLst>
      <p:ext uri="{BB962C8B-B14F-4D97-AF65-F5344CB8AC3E}">
        <p14:creationId xmlns="" xmlns:p14="http://schemas.microsoft.com/office/powerpoint/2010/main" val="27099834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F8940914-CECA-4037-8886-E02E575A63A7}" type="datetimeFigureOut">
              <a:rPr lang="es-ES"/>
              <a:pPr>
                <a:defRPr/>
              </a:pPr>
              <a:t>06/10/2015</a:t>
            </a:fld>
            <a:endParaRPr lang="es-ES"/>
          </a:p>
        </p:txBody>
      </p:sp>
      <p:sp>
        <p:nvSpPr>
          <p:cNvPr id="6" name="Marcador de pie de página 5"/>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B68D9732-EFFE-455F-AAAD-A05949D39E80}" type="slidenum">
              <a:rPr lang="es-ES"/>
              <a:pPr>
                <a:defRPr/>
              </a:pPr>
              <a:t>‹Nº›</a:t>
            </a:fld>
            <a:endParaRPr lang="es-ES"/>
          </a:p>
        </p:txBody>
      </p:sp>
    </p:spTree>
    <p:extLst>
      <p:ext uri="{BB962C8B-B14F-4D97-AF65-F5344CB8AC3E}">
        <p14:creationId xmlns="" xmlns:p14="http://schemas.microsoft.com/office/powerpoint/2010/main" val="11472751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BB63CFDA-6062-4239-8D49-F4D7E777EE97}" type="datetimeFigureOut">
              <a:rPr lang="es-ES"/>
              <a:pPr>
                <a:defRPr/>
              </a:pPr>
              <a:t>06/10/2015</a:t>
            </a:fld>
            <a:endParaRPr lang="es-ES"/>
          </a:p>
        </p:txBody>
      </p:sp>
      <p:sp>
        <p:nvSpPr>
          <p:cNvPr id="6" name="Marcador de pie de página 5"/>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7" name="Marcador de número de diapositiva 6"/>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3E1A9AFF-8428-4021-83B4-C0CEE52DF456}" type="slidenum">
              <a:rPr lang="es-ES"/>
              <a:pPr>
                <a:defRPr/>
              </a:pPr>
              <a:t>‹Nº›</a:t>
            </a:fld>
            <a:endParaRPr lang="es-ES"/>
          </a:p>
        </p:txBody>
      </p:sp>
    </p:spTree>
    <p:extLst>
      <p:ext uri="{BB962C8B-B14F-4D97-AF65-F5344CB8AC3E}">
        <p14:creationId xmlns="" xmlns:p14="http://schemas.microsoft.com/office/powerpoint/2010/main" val="12370054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BB1DE212-9040-4D7A-8BCD-64B4981BE2B9}" type="datetimeFigureOut">
              <a:rPr lang="es-ES"/>
              <a:pPr>
                <a:defRPr/>
              </a:pPr>
              <a:t>06/10/2015</a:t>
            </a:fld>
            <a:endParaRPr lang="es-ES"/>
          </a:p>
        </p:txBody>
      </p:sp>
      <p:sp>
        <p:nvSpPr>
          <p:cNvPr id="5" name="Marcador de pie de página 4"/>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6DBD15DB-B8E2-4D0E-B73D-A8D2EFBAF5A1}" type="slidenum">
              <a:rPr lang="es-ES"/>
              <a:pPr>
                <a:defRPr/>
              </a:pPr>
              <a:t>‹Nº›</a:t>
            </a:fld>
            <a:endParaRPr lang="es-ES"/>
          </a:p>
        </p:txBody>
      </p:sp>
    </p:spTree>
    <p:extLst>
      <p:ext uri="{BB962C8B-B14F-4D97-AF65-F5344CB8AC3E}">
        <p14:creationId xmlns="" xmlns:p14="http://schemas.microsoft.com/office/powerpoint/2010/main" val="9938612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5AB6089B-5428-4433-AF16-A1E62DD77502}" type="datetimeFigureOut">
              <a:rPr lang="es-ES"/>
              <a:pPr>
                <a:defRPr/>
              </a:pPr>
              <a:t>06/10/2015</a:t>
            </a:fld>
            <a:endParaRPr lang="es-ES"/>
          </a:p>
        </p:txBody>
      </p:sp>
      <p:sp>
        <p:nvSpPr>
          <p:cNvPr id="5" name="Marcador de pie de página 4"/>
          <p:cNvSpPr>
            <a:spLocks noGrp="1"/>
          </p:cNvSpPr>
          <p:nvPr>
            <p:ph type="ftr" sz="quarter" idx="11"/>
          </p:nvPr>
        </p:nvSpPr>
        <p:spPr/>
        <p:txBody>
          <a:bodyPr/>
          <a:lstStyle>
            <a:lvl1pPr eaLnBrk="0" fontAlgn="base" hangingPunct="0">
              <a:spcBef>
                <a:spcPct val="0"/>
              </a:spcBef>
              <a:spcAft>
                <a:spcPct val="0"/>
              </a:spcAft>
              <a:defRPr>
                <a:latin typeface="Tahoma" panose="020B0604030504040204" pitchFamily="34"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fontAlgn="base" hangingPunct="0">
              <a:spcBef>
                <a:spcPct val="0"/>
              </a:spcBef>
              <a:spcAft>
                <a:spcPct val="0"/>
              </a:spcAft>
              <a:defRPr>
                <a:latin typeface="Tahoma" panose="020B0604030504040204" pitchFamily="34" charset="0"/>
              </a:defRPr>
            </a:lvl1pPr>
          </a:lstStyle>
          <a:p>
            <a:pPr>
              <a:defRPr/>
            </a:pPr>
            <a:fld id="{095A33E1-91ED-4B4C-8F59-CFB3AE7425E9}" type="slidenum">
              <a:rPr lang="es-ES"/>
              <a:pPr>
                <a:defRPr/>
              </a:pPr>
              <a:t>‹Nº›</a:t>
            </a:fld>
            <a:endParaRPr lang="es-ES"/>
          </a:p>
        </p:txBody>
      </p:sp>
    </p:spTree>
    <p:extLst>
      <p:ext uri="{BB962C8B-B14F-4D97-AF65-F5344CB8AC3E}">
        <p14:creationId xmlns="" xmlns:p14="http://schemas.microsoft.com/office/powerpoint/2010/main" val="377133733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srcRect/>
          <a:stretch>
            <a:fillRect/>
          </a:stretch>
        </p:blipFill>
        <p:spPr bwMode="auto">
          <a:xfrm>
            <a:off x="322265" y="5715000"/>
            <a:ext cx="657225" cy="584200"/>
          </a:xfrm>
          <a:prstGeom prst="rect">
            <a:avLst/>
          </a:prstGeom>
          <a:noFill/>
          <a:ln w="9525">
            <a:noFill/>
            <a:miter lim="800000"/>
            <a:headEnd/>
            <a:tailEnd/>
          </a:ln>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683502" y="579442"/>
            <a:ext cx="1298575" cy="598487"/>
          </a:xfrm>
          <a:prstGeom prst="rect">
            <a:avLst/>
          </a:prstGeom>
          <a:noFill/>
          <a:ln w="9525">
            <a:noFill/>
            <a:miter lim="800000"/>
            <a:headEnd/>
            <a:tailEnd/>
          </a:ln>
        </p:spPr>
      </p:pic>
      <p:grpSp>
        <p:nvGrpSpPr>
          <p:cNvPr id="2" name="6 Grupo"/>
          <p:cNvGrpSpPr>
            <a:grpSpLocks/>
          </p:cNvGrpSpPr>
          <p:nvPr userDrawn="1"/>
        </p:nvGrpSpPr>
        <p:grpSpPr bwMode="auto">
          <a:xfrm>
            <a:off x="2" y="4"/>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2133"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srcRect/>
            <a:stretch>
              <a:fillRect/>
            </a:stretch>
          </p:blipFill>
          <p:spPr bwMode="auto">
            <a:xfrm>
              <a:off x="0" y="0"/>
              <a:ext cx="1714221" cy="1000132"/>
            </a:xfrm>
            <a:prstGeom prst="rect">
              <a:avLst/>
            </a:prstGeom>
            <a:noFill/>
            <a:ln w="9525">
              <a:noFill/>
              <a:miter lim="800000"/>
              <a:headEnd/>
              <a:tailEnd/>
            </a:ln>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3" y="2603500"/>
            <a:ext cx="5461000" cy="1104900"/>
          </a:xfrm>
        </p:spPr>
        <p:txBody>
          <a:bodyPr/>
          <a:lstStyle>
            <a:lvl1pPr marL="0" indent="0" algn="ctr">
              <a:spcBef>
                <a:spcPts val="0"/>
              </a:spcBef>
              <a:spcAft>
                <a:spcPts val="0"/>
              </a:spcAft>
              <a:buFontTx/>
              <a:buNone/>
              <a:defRPr sz="1778"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3" y="1117600"/>
            <a:ext cx="5461000" cy="635000"/>
          </a:xfrm>
        </p:spPr>
        <p:txBody>
          <a:bodyPr anchor="b"/>
          <a:lstStyle>
            <a:lvl1pPr marL="0" indent="0" algn="ctr">
              <a:spcBef>
                <a:spcPts val="0"/>
              </a:spcBef>
              <a:spcAft>
                <a:spcPts val="0"/>
              </a:spcAft>
              <a:buFontTx/>
              <a:buNone/>
              <a:defRPr sz="1778" b="1" i="0">
                <a:solidFill>
                  <a:srgbClr val="002060"/>
                </a:solidFill>
              </a:defRPr>
            </a:lvl1pPr>
          </a:lstStyle>
          <a:p>
            <a:pPr lvl="0"/>
            <a:r>
              <a:rPr lang="en-US" dirty="0" smtClean="0"/>
              <a:t>Click to edit Master text styles</a:t>
            </a:r>
          </a:p>
        </p:txBody>
      </p:sp>
    </p:spTree>
    <p:extLst>
      <p:ext uri="{BB962C8B-B14F-4D97-AF65-F5344CB8AC3E}">
        <p14:creationId xmlns="" xmlns:p14="http://schemas.microsoft.com/office/powerpoint/2010/main" val="29243984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1"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36194938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1"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22569554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89"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7"/>
            <a:ext cx="7772400" cy="1362075"/>
          </a:xfrm>
          <a:prstGeom prst="rect">
            <a:avLst/>
          </a:prstGeom>
        </p:spPr>
        <p:txBody>
          <a:bodyPr anchor="t"/>
          <a:lstStyle>
            <a:lvl1pPr algn="l">
              <a:defRPr sz="355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s-ES" smtClean="0"/>
              <a:t>Haga clic para modificar el estilo de texto del patrón</a:t>
            </a:r>
          </a:p>
        </p:txBody>
      </p:sp>
    </p:spTree>
    <p:extLst>
      <p:ext uri="{BB962C8B-B14F-4D97-AF65-F5344CB8AC3E}">
        <p14:creationId xmlns="" xmlns:p14="http://schemas.microsoft.com/office/powerpoint/2010/main" val="20810756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90"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27969410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90"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130874961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3672530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5"/>
            <a:ext cx="4190400" cy="473075"/>
          </a:xfrm>
          <a:prstGeom prst="rect">
            <a:avLst/>
          </a:prstGeom>
        </p:spPr>
        <p:txBody>
          <a:bodyPr anchor="b"/>
          <a:lstStyle>
            <a:lvl1pPr marL="0" indent="0">
              <a:spcBef>
                <a:spcPts val="0"/>
              </a:spcBef>
              <a:spcAft>
                <a:spcPts val="0"/>
              </a:spcAft>
              <a:buNone/>
              <a:defRPr sz="2133" b="1">
                <a:solidFill>
                  <a:srgbClr val="00007E"/>
                </a:solidFill>
              </a:defRPr>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5"/>
            <a:ext cx="4190400" cy="473075"/>
          </a:xfrm>
          <a:prstGeom prst="rect">
            <a:avLst/>
          </a:prstGeom>
        </p:spPr>
        <p:txBody>
          <a:bodyPr anchor="b"/>
          <a:lstStyle>
            <a:lvl1pPr marL="0" indent="0">
              <a:spcBef>
                <a:spcPts val="0"/>
              </a:spcBef>
              <a:spcAft>
                <a:spcPts val="0"/>
              </a:spcAft>
              <a:buNone/>
              <a:defRPr sz="2133" b="1">
                <a:solidFill>
                  <a:srgbClr val="00007E"/>
                </a:solidFill>
              </a:defRPr>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90"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6729090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8193587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16065650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593499" y="6593669"/>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 xmlns:p14="http://schemas.microsoft.com/office/powerpoint/2010/main" val="42475683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51288801"/>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3"/>
            <a:ext cx="2133600" cy="365125"/>
          </a:xfrm>
          <a:prstGeom prst="rect">
            <a:avLst/>
          </a:prstGeom>
        </p:spPr>
        <p:txBody>
          <a:bodyPr/>
          <a:lstStyle>
            <a:lvl1pPr>
              <a:defRPr/>
            </a:lvl1pPr>
          </a:lstStyle>
          <a:p>
            <a:pPr>
              <a:defRPr/>
            </a:pPr>
            <a:fld id="{3D43F912-61CA-4EDC-A219-3B2CB887F041}" type="datetimeFigureOut">
              <a:rPr lang="es-ES">
                <a:solidFill>
                  <a:srgbClr val="000000"/>
                </a:solidFill>
              </a:rPr>
              <a:pPr>
                <a:defRPr/>
              </a:pPr>
              <a:t>06/10/2015</a:t>
            </a:fld>
            <a:endParaRPr lang="es-ES">
              <a:solidFill>
                <a:srgbClr val="000000"/>
              </a:solidFill>
            </a:endParaRPr>
          </a:p>
        </p:txBody>
      </p:sp>
      <p:sp>
        <p:nvSpPr>
          <p:cNvPr id="5" name="4 Marcador de pie de página"/>
          <p:cNvSpPr>
            <a:spLocks noGrp="1"/>
          </p:cNvSpPr>
          <p:nvPr>
            <p:ph type="ftr" sz="quarter" idx="11"/>
          </p:nvPr>
        </p:nvSpPr>
        <p:spPr>
          <a:xfrm>
            <a:off x="3124200" y="6356353"/>
            <a:ext cx="2895600" cy="365125"/>
          </a:xfrm>
          <a:prstGeom prst="rect">
            <a:avLst/>
          </a:prstGeom>
        </p:spPr>
        <p:txBody>
          <a:bodyPr/>
          <a:lstStyle>
            <a:lvl1pPr>
              <a:defRPr/>
            </a:lvl1pPr>
          </a:lstStyle>
          <a:p>
            <a:pPr>
              <a:defRPr/>
            </a:pPr>
            <a:endParaRPr lang="es-ES">
              <a:solidFill>
                <a:srgbClr val="000000"/>
              </a:solidFill>
            </a:endParaRPr>
          </a:p>
        </p:txBody>
      </p:sp>
      <p:sp>
        <p:nvSpPr>
          <p:cNvPr id="6" name="5 Marcador de número de diapositiva"/>
          <p:cNvSpPr>
            <a:spLocks noGrp="1"/>
          </p:cNvSpPr>
          <p:nvPr>
            <p:ph type="sldNum" sz="quarter" idx="12"/>
          </p:nvPr>
        </p:nvSpPr>
        <p:spPr>
          <a:xfrm>
            <a:off x="6553200" y="6356353"/>
            <a:ext cx="2133600" cy="365125"/>
          </a:xfrm>
          <a:prstGeom prst="rect">
            <a:avLst/>
          </a:prstGeom>
        </p:spPr>
        <p:txBody>
          <a:bodyPr/>
          <a:lstStyle>
            <a:lvl1pPr>
              <a:defRPr/>
            </a:lvl1pPr>
          </a:lstStyle>
          <a:p>
            <a:pPr>
              <a:defRPr/>
            </a:pPr>
            <a:fld id="{B27E85E6-08DE-45A1-94D9-CF421DAB608F}" type="slidenum">
              <a:rPr lang="es-ES">
                <a:solidFill>
                  <a:srgbClr val="000000"/>
                </a:solidFill>
              </a:rPr>
              <a:pPr>
                <a:defRPr/>
              </a:pPr>
              <a:t>‹Nº›</a:t>
            </a:fld>
            <a:endParaRPr lang="es-ES">
              <a:solidFill>
                <a:srgbClr val="000000"/>
              </a:solidFill>
            </a:endParaRPr>
          </a:p>
        </p:txBody>
      </p:sp>
    </p:spTree>
    <p:extLst>
      <p:ext uri="{BB962C8B-B14F-4D97-AF65-F5344CB8AC3E}">
        <p14:creationId xmlns="" xmlns:p14="http://schemas.microsoft.com/office/powerpoint/2010/main" val="668543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96874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95289" y="333377"/>
            <a:ext cx="8353425" cy="868363"/>
          </a:xfrm>
          <a:prstGeom prst="rect">
            <a:avLst/>
          </a:prstGeom>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0" y="1354138"/>
            <a:ext cx="8353425" cy="459581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024053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9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4EF9CE0-7003-4A11-9E05-D9DA03C30637}"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E65FF97-25E9-4CAE-BF70-143482E84260}" type="slidenum">
              <a:rPr lang="es-ES" altLang="es-ES"/>
              <a:pPr/>
              <a:t>‹Nº›</a:t>
            </a:fld>
            <a:endParaRPr lang="es-ES" altLang="es-ES"/>
          </a:p>
        </p:txBody>
      </p:sp>
    </p:spTree>
    <p:extLst>
      <p:ext uri="{BB962C8B-B14F-4D97-AF65-F5344CB8AC3E}">
        <p14:creationId xmlns:p14="http://schemas.microsoft.com/office/powerpoint/2010/main" xmlns="" val="7290002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F4246F6-2358-4A5B-AABF-BEFB703E3C08}"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DBDED85-92FE-4577-B354-56A2E6BDBFBA}" type="slidenum">
              <a:rPr lang="es-ES" altLang="es-ES"/>
              <a:pPr/>
              <a:t>‹Nº›</a:t>
            </a:fld>
            <a:endParaRPr lang="es-ES" altLang="es-ES"/>
          </a:p>
        </p:txBody>
      </p:sp>
    </p:spTree>
    <p:extLst>
      <p:ext uri="{BB962C8B-B14F-4D97-AF65-F5344CB8AC3E}">
        <p14:creationId xmlns:p14="http://schemas.microsoft.com/office/powerpoint/2010/main" xmlns="" val="21597145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72"/>
            <a:ext cx="7772400" cy="1362075"/>
          </a:xfrm>
        </p:spPr>
        <p:txBody>
          <a:bodyPr anchor="t"/>
          <a:lstStyle>
            <a:lvl1pPr algn="l">
              <a:defRPr sz="355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DE8D5F1-1FE8-4E2F-875B-83A93C958FF1}"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BB615899-A5FC-41BB-A498-177B2279416F}" type="slidenum">
              <a:rPr lang="es-ES" altLang="es-ES"/>
              <a:pPr/>
              <a:t>‹Nº›</a:t>
            </a:fld>
            <a:endParaRPr lang="es-ES" altLang="es-ES"/>
          </a:p>
        </p:txBody>
      </p:sp>
    </p:spTree>
    <p:extLst>
      <p:ext uri="{BB962C8B-B14F-4D97-AF65-F5344CB8AC3E}">
        <p14:creationId xmlns:p14="http://schemas.microsoft.com/office/powerpoint/2010/main" xmlns="" val="39945774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D6668014-2E38-42D3-9165-1853C6AA097F}" type="datetimeFigureOut">
              <a:rPr lang="es-ES"/>
              <a:pPr>
                <a:defRPr/>
              </a:pPr>
              <a:t>06/10/2015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CD1F36FF-238F-423D-A5B8-3F81D456F4DB}" type="slidenum">
              <a:rPr lang="es-ES" altLang="es-ES"/>
              <a:pPr/>
              <a:t>‹Nº›</a:t>
            </a:fld>
            <a:endParaRPr lang="es-ES" altLang="es-ES"/>
          </a:p>
        </p:txBody>
      </p:sp>
    </p:spTree>
    <p:extLst>
      <p:ext uri="{BB962C8B-B14F-4D97-AF65-F5344CB8AC3E}">
        <p14:creationId xmlns:p14="http://schemas.microsoft.com/office/powerpoint/2010/main" xmlns="" val="1455332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61"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61"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B71036E-DED5-42E8-9DF5-3861123FCCD8}" type="datetimeFigureOut">
              <a:rPr lang="es-ES"/>
              <a:pPr>
                <a:defRPr/>
              </a:pPr>
              <a:t>06/10/2015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EF23B914-216E-4E6A-AB94-C2093BC923FA}" type="slidenum">
              <a:rPr lang="es-ES" altLang="es-ES"/>
              <a:pPr/>
              <a:t>‹Nº›</a:t>
            </a:fld>
            <a:endParaRPr lang="es-ES" altLang="es-ES"/>
          </a:p>
        </p:txBody>
      </p:sp>
    </p:spTree>
    <p:extLst>
      <p:ext uri="{BB962C8B-B14F-4D97-AF65-F5344CB8AC3E}">
        <p14:creationId xmlns:p14="http://schemas.microsoft.com/office/powerpoint/2010/main" xmlns="" val="3264234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28D9687-5C9E-4FEB-85B4-43F5C76A3647}" type="datetimeFigureOut">
              <a:rPr lang="es-ES"/>
              <a:pPr>
                <a:defRPr/>
              </a:pPr>
              <a:t>06/10/2015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6A7F8A4B-B06B-4F5E-A599-54EFD5F66205}" type="slidenum">
              <a:rPr lang="es-ES" altLang="es-ES"/>
              <a:pPr/>
              <a:t>‹Nº›</a:t>
            </a:fld>
            <a:endParaRPr lang="es-ES" altLang="es-ES"/>
          </a:p>
        </p:txBody>
      </p:sp>
    </p:spTree>
    <p:extLst>
      <p:ext uri="{BB962C8B-B14F-4D97-AF65-F5344CB8AC3E}">
        <p14:creationId xmlns:p14="http://schemas.microsoft.com/office/powerpoint/2010/main" xmlns="" val="19388276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1F9BD8-6A30-4968-BE80-3E579E86C026}" type="datetimeFigureOut">
              <a:rPr lang="es-ES"/>
              <a:pPr>
                <a:defRPr/>
              </a:pPr>
              <a:t>06/10/2015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20E29978-295B-4BBD-A1D3-D072B2261675}" type="slidenum">
              <a:rPr lang="es-ES" altLang="es-ES"/>
              <a:pPr/>
              <a:t>‹Nº›</a:t>
            </a:fld>
            <a:endParaRPr lang="es-ES" altLang="es-ES"/>
          </a:p>
        </p:txBody>
      </p:sp>
    </p:spTree>
    <p:extLst>
      <p:ext uri="{BB962C8B-B14F-4D97-AF65-F5344CB8AC3E}">
        <p14:creationId xmlns:p14="http://schemas.microsoft.com/office/powerpoint/2010/main" xmlns="" val="100590672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0"/>
            <a:ext cx="3008313" cy="1162050"/>
          </a:xfrm>
        </p:spPr>
        <p:txBody>
          <a:bodyPr anchor="b"/>
          <a:lstStyle>
            <a:lvl1pPr algn="l">
              <a:defRPr sz="1778"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116"/>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0380D9B-729C-41ED-88AB-B12D86759DC4}" type="datetimeFigureOut">
              <a:rPr lang="es-ES"/>
              <a:pPr>
                <a:defRPr/>
              </a:pPr>
              <a:t>06/10/2015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84593B14-3D46-4B74-B90A-1D52D4434FDA}" type="slidenum">
              <a:rPr lang="es-ES" altLang="es-ES"/>
              <a:pPr/>
              <a:t>‹Nº›</a:t>
            </a:fld>
            <a:endParaRPr lang="es-ES" altLang="es-ES"/>
          </a:p>
        </p:txBody>
      </p:sp>
    </p:spTree>
    <p:extLst>
      <p:ext uri="{BB962C8B-B14F-4D97-AF65-F5344CB8AC3E}">
        <p14:creationId xmlns:p14="http://schemas.microsoft.com/office/powerpoint/2010/main" xmlns="" val="2647912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778"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135CFD-B9E4-4F88-B849-D6DC20768ECE}" type="datetimeFigureOut">
              <a:rPr lang="es-ES"/>
              <a:pPr>
                <a:defRPr/>
              </a:pPr>
              <a:t>06/10/2015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A0162B61-D8BF-46AC-9844-37FBDF963D53}" type="slidenum">
              <a:rPr lang="es-ES" altLang="es-ES"/>
              <a:pPr/>
              <a:t>‹Nº›</a:t>
            </a:fld>
            <a:endParaRPr lang="es-ES" altLang="es-ES"/>
          </a:p>
        </p:txBody>
      </p:sp>
    </p:spTree>
    <p:extLst>
      <p:ext uri="{BB962C8B-B14F-4D97-AF65-F5344CB8AC3E}">
        <p14:creationId xmlns:p14="http://schemas.microsoft.com/office/powerpoint/2010/main" xmlns="" val="37911269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EA57DFA-3CB0-49CA-BF2C-0DCCF1D39BD7}"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015CA142-3298-431D-88CD-B58F66245CBE}" type="slidenum">
              <a:rPr lang="es-ES" altLang="es-ES"/>
              <a:pPr/>
              <a:t>‹Nº›</a:t>
            </a:fld>
            <a:endParaRPr lang="es-ES" altLang="es-ES"/>
          </a:p>
        </p:txBody>
      </p:sp>
    </p:spTree>
    <p:extLst>
      <p:ext uri="{BB962C8B-B14F-4D97-AF65-F5344CB8AC3E}">
        <p14:creationId xmlns:p14="http://schemas.microsoft.com/office/powerpoint/2010/main" xmlns="" val="13558205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705"/>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705"/>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70D42F8-54E2-47F3-89D1-88E80EFE71B0}" type="datetimeFigureOut">
              <a:rPr lang="es-ES"/>
              <a:pPr>
                <a:defRPr/>
              </a:pPr>
              <a:t>06/10/2015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EC719B9A-5161-47BC-BFD1-778DE4F23626}" type="slidenum">
              <a:rPr lang="es-ES" altLang="es-ES"/>
              <a:pPr/>
              <a:t>‹Nº›</a:t>
            </a:fld>
            <a:endParaRPr lang="es-ES" altLang="es-ES"/>
          </a:p>
        </p:txBody>
      </p:sp>
    </p:spTree>
    <p:extLst>
      <p:ext uri="{BB962C8B-B14F-4D97-AF65-F5344CB8AC3E}">
        <p14:creationId xmlns:p14="http://schemas.microsoft.com/office/powerpoint/2010/main" xmlns="" val="3087780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en object + CONCLUS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11" name="Tijdelijke aanduiding voor tekst 10"/>
          <p:cNvSpPr>
            <a:spLocks noGrp="1"/>
          </p:cNvSpPr>
          <p:nvPr>
            <p:ph type="body" sz="quarter" idx="10"/>
          </p:nvPr>
        </p:nvSpPr>
        <p:spPr>
          <a:xfrm>
            <a:off x="467544" y="1152002"/>
            <a:ext cx="8208913" cy="360387"/>
          </a:xfrm>
        </p:spPr>
        <p:txBody>
          <a:bodyPr lIns="0" tIns="0" rIns="0" bIns="0" anchor="ctr"/>
          <a:lstStyle>
            <a:lvl1pPr algn="r">
              <a:buFontTx/>
              <a:buNone/>
              <a:defRPr sz="1400"/>
            </a:lvl1pPr>
          </a:lstStyle>
          <a:p>
            <a:pPr lvl="0"/>
            <a:r>
              <a:rPr lang="nl-NL" dirty="0" smtClean="0"/>
              <a:t>Klik om de modelstijlen te bewerken</a:t>
            </a:r>
            <a:endParaRPr lang="nl-BE" dirty="0"/>
          </a:p>
        </p:txBody>
      </p:sp>
      <p:sp>
        <p:nvSpPr>
          <p:cNvPr id="5" name="Tijdelijke aanduiding voor tekst 10"/>
          <p:cNvSpPr>
            <a:spLocks noGrp="1"/>
          </p:cNvSpPr>
          <p:nvPr>
            <p:ph type="body" sz="quarter" idx="11"/>
          </p:nvPr>
        </p:nvSpPr>
        <p:spPr>
          <a:xfrm>
            <a:off x="467545" y="6216180"/>
            <a:ext cx="8208913" cy="453183"/>
          </a:xfrm>
          <a:solidFill>
            <a:schemeClr val="accent1"/>
          </a:solidFill>
        </p:spPr>
        <p:txBody>
          <a:bodyPr lIns="72000" tIns="72000" rIns="72000" bIns="72000" anchor="b">
            <a:spAutoFit/>
          </a:bodyPr>
          <a:lstStyle>
            <a:lvl1pPr algn="ctr">
              <a:buFontTx/>
              <a:buNone/>
              <a:defRPr sz="2000">
                <a:solidFill>
                  <a:schemeClr val="bg1"/>
                </a:solidFill>
              </a:defRPr>
            </a:lvl1pPr>
          </a:lstStyle>
          <a:p>
            <a:pPr lvl="0"/>
            <a:r>
              <a:rPr lang="nl-NL" dirty="0" smtClean="0"/>
              <a:t>Klik om de modelstijlen te bewerken</a:t>
            </a:r>
            <a:endParaRPr lang="nl-BE" dirty="0"/>
          </a:p>
        </p:txBody>
      </p:sp>
      <p:sp>
        <p:nvSpPr>
          <p:cNvPr id="7" name="Tijdelijke aanduiding voor titel 1"/>
          <p:cNvSpPr>
            <a:spLocks noGrp="1"/>
          </p:cNvSpPr>
          <p:nvPr>
            <p:ph type="title"/>
          </p:nvPr>
        </p:nvSpPr>
        <p:spPr>
          <a:xfrm>
            <a:off x="755576" y="44626"/>
            <a:ext cx="7992888" cy="461665"/>
          </a:xfrm>
          <a:prstGeom prst="rect">
            <a:avLst/>
          </a:prstGeom>
        </p:spPr>
        <p:txBody>
          <a:bodyPr lIns="0" tIns="0" rIns="0" bIns="0" rtlCol="0" anchor="t">
            <a:spAutoFit/>
          </a:bodyPr>
          <a:lstStyle/>
          <a:p>
            <a:r>
              <a:rPr lang="nl-NL" dirty="0" smtClean="0"/>
              <a:t>Klik om de stijl te bewerken</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srcRect/>
          <a:stretch>
            <a:fillRect/>
          </a:stretch>
        </p:blipFill>
        <p:spPr bwMode="auto">
          <a:xfrm>
            <a:off x="322264" y="5715000"/>
            <a:ext cx="657225" cy="584200"/>
          </a:xfrm>
          <a:prstGeom prst="rect">
            <a:avLst/>
          </a:prstGeom>
          <a:noFill/>
          <a:ln w="9525">
            <a:noFill/>
            <a:miter lim="800000"/>
            <a:headEnd/>
            <a:tailEnd/>
          </a:ln>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683501" y="579440"/>
            <a:ext cx="1298575" cy="598487"/>
          </a:xfrm>
          <a:prstGeom prst="rect">
            <a:avLst/>
          </a:prstGeom>
          <a:noFill/>
          <a:ln w="9525">
            <a:noFill/>
            <a:miter lim="800000"/>
            <a:headEnd/>
            <a:tailEnd/>
          </a:ln>
        </p:spPr>
      </p:pic>
      <p:grpSp>
        <p:nvGrpSpPr>
          <p:cNvPr id="2" name="6 Grupo"/>
          <p:cNvGrpSpPr>
            <a:grpSpLocks/>
          </p:cNvGrpSpPr>
          <p:nvPr userDrawn="1"/>
        </p:nvGrpSpPr>
        <p:grpSpPr bwMode="auto">
          <a:xfrm>
            <a:off x="1" y="2"/>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2133"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srcRect/>
            <a:stretch>
              <a:fillRect/>
            </a:stretch>
          </p:blipFill>
          <p:spPr bwMode="auto">
            <a:xfrm>
              <a:off x="0" y="0"/>
              <a:ext cx="1714221" cy="1000132"/>
            </a:xfrm>
            <a:prstGeom prst="rect">
              <a:avLst/>
            </a:prstGeom>
            <a:noFill/>
            <a:ln w="9525">
              <a:noFill/>
              <a:miter lim="800000"/>
              <a:headEnd/>
              <a:tailEnd/>
            </a:ln>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2" y="2603500"/>
            <a:ext cx="5461000" cy="1104900"/>
          </a:xfrm>
        </p:spPr>
        <p:txBody>
          <a:bodyPr/>
          <a:lstStyle>
            <a:lvl1pPr marL="0" indent="0" algn="ctr">
              <a:spcBef>
                <a:spcPts val="0"/>
              </a:spcBef>
              <a:spcAft>
                <a:spcPts val="0"/>
              </a:spcAft>
              <a:buFontTx/>
              <a:buNone/>
              <a:defRPr sz="1778"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2" y="1117600"/>
            <a:ext cx="5461000" cy="635000"/>
          </a:xfrm>
        </p:spPr>
        <p:txBody>
          <a:bodyPr anchor="b"/>
          <a:lstStyle>
            <a:lvl1pPr marL="0" indent="0" algn="ctr">
              <a:spcBef>
                <a:spcPts val="0"/>
              </a:spcBef>
              <a:spcAft>
                <a:spcPts val="0"/>
              </a:spcAft>
              <a:buFontTx/>
              <a:buNone/>
              <a:defRPr sz="1778" b="1" i="0">
                <a:solidFill>
                  <a:srgbClr val="002060"/>
                </a:solidFill>
              </a:defRPr>
            </a:lvl1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0"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0"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16766234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5"/>
            <a:ext cx="7772400" cy="1362075"/>
          </a:xfrm>
          <a:prstGeom prst="rect">
            <a:avLst/>
          </a:prstGeom>
        </p:spPr>
        <p:txBody>
          <a:bodyPr anchor="t"/>
          <a:lstStyle>
            <a:lvl1pPr algn="l">
              <a:defRPr sz="355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s-ES" smtClean="0"/>
              <a:t>Haga clic para modificar el estilo de texto del patrón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90"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90"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3"/>
            <a:ext cx="4190400" cy="473075"/>
          </a:xfrm>
          <a:prstGeom prst="rect">
            <a:avLst/>
          </a:prstGeom>
        </p:spPr>
        <p:txBody>
          <a:bodyPr anchor="b"/>
          <a:lstStyle>
            <a:lvl1pPr marL="0" indent="0">
              <a:spcBef>
                <a:spcPts val="0"/>
              </a:spcBef>
              <a:spcAft>
                <a:spcPts val="0"/>
              </a:spcAft>
              <a:buNone/>
              <a:defRPr sz="2133" b="1">
                <a:solidFill>
                  <a:srgbClr val="00007E"/>
                </a:solidFill>
              </a:defRPr>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3"/>
            <a:ext cx="4190400" cy="473075"/>
          </a:xfrm>
          <a:prstGeom prst="rect">
            <a:avLst/>
          </a:prstGeom>
        </p:spPr>
        <p:txBody>
          <a:bodyPr anchor="b"/>
          <a:lstStyle>
            <a:lvl1pPr marL="0" indent="0">
              <a:spcBef>
                <a:spcPts val="0"/>
              </a:spcBef>
              <a:spcAft>
                <a:spcPts val="0"/>
              </a:spcAft>
              <a:buNone/>
              <a:defRPr sz="2133" b="1">
                <a:solidFill>
                  <a:srgbClr val="00007E"/>
                </a:solidFill>
              </a:defRPr>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90"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2"/>
            <a:ext cx="2133600" cy="365125"/>
          </a:xfrm>
          <a:prstGeom prst="rect">
            <a:avLst/>
          </a:prstGeom>
        </p:spPr>
        <p:txBody>
          <a:bodyPr/>
          <a:lstStyle>
            <a:lvl1pPr eaLnBrk="0" fontAlgn="base" hangingPunct="0">
              <a:spcBef>
                <a:spcPct val="0"/>
              </a:spcBef>
              <a:spcAft>
                <a:spcPct val="0"/>
              </a:spcAft>
              <a:defRPr>
                <a:latin typeface="Tahoma" pitchFamily="34" charset="0"/>
              </a:defRPr>
            </a:lvl1pPr>
          </a:lstStyle>
          <a:p>
            <a:pPr>
              <a:defRPr/>
            </a:pPr>
            <a:fld id="{980255B8-C0CD-467B-B6B6-19348C7C3840}" type="datetimeFigureOut">
              <a:rPr lang="es-ES">
                <a:solidFill>
                  <a:srgbClr val="000000"/>
                </a:solidFill>
              </a:rPr>
              <a:pPr>
                <a:defRPr/>
              </a:pPr>
              <a:t>06/10/2015</a:t>
            </a:fld>
            <a:endParaRPr lang="es-ES">
              <a:solidFill>
                <a:srgbClr val="000000"/>
              </a:solidFill>
            </a:endParaRPr>
          </a:p>
        </p:txBody>
      </p:sp>
      <p:sp>
        <p:nvSpPr>
          <p:cNvPr id="3" name="2 Marcador de pie de página"/>
          <p:cNvSpPr>
            <a:spLocks noGrp="1"/>
          </p:cNvSpPr>
          <p:nvPr>
            <p:ph type="ftr" sz="quarter" idx="11"/>
          </p:nvPr>
        </p:nvSpPr>
        <p:spPr>
          <a:xfrm>
            <a:off x="3124200" y="6356352"/>
            <a:ext cx="2895600" cy="365125"/>
          </a:xfrm>
          <a:prstGeom prst="rect">
            <a:avLst/>
          </a:prstGeom>
        </p:spPr>
        <p:txBody>
          <a:bodyPr/>
          <a:lstStyle>
            <a:lvl1pPr eaLnBrk="0" fontAlgn="base" hangingPunct="0">
              <a:spcBef>
                <a:spcPct val="0"/>
              </a:spcBef>
              <a:spcAft>
                <a:spcPct val="0"/>
              </a:spcAft>
              <a:defRPr>
                <a:latin typeface="Tahoma" pitchFamily="34" charset="0"/>
              </a:defRPr>
            </a:lvl1pPr>
          </a:lstStyle>
          <a:p>
            <a:pPr>
              <a:defRPr/>
            </a:pPr>
            <a:endParaRPr lang="es-ES">
              <a:solidFill>
                <a:srgbClr val="000000"/>
              </a:solidFill>
            </a:endParaRPr>
          </a:p>
        </p:txBody>
      </p:sp>
      <p:sp>
        <p:nvSpPr>
          <p:cNvPr id="4" name="3 Marcador de número de diapositiva"/>
          <p:cNvSpPr>
            <a:spLocks noGrp="1"/>
          </p:cNvSpPr>
          <p:nvPr>
            <p:ph type="sldNum" sz="quarter" idx="12"/>
          </p:nvPr>
        </p:nvSpPr>
        <p:spPr>
          <a:xfrm>
            <a:off x="6553200" y="6356352"/>
            <a:ext cx="2133600" cy="365125"/>
          </a:xfrm>
          <a:prstGeom prst="rect">
            <a:avLst/>
          </a:prstGeom>
        </p:spPr>
        <p:txBody>
          <a:bodyPr/>
          <a:lstStyle>
            <a:lvl1pPr eaLnBrk="0" hangingPunct="0">
              <a:defRPr>
                <a:latin typeface="Tahoma" pitchFamily="34" charset="0"/>
              </a:defRPr>
            </a:lvl1pPr>
          </a:lstStyle>
          <a:p>
            <a:fld id="{298E3CCA-33BA-41E4-A899-304B579C4B1A}"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xmlns="" val="650148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2264" y="5715000"/>
            <a:ext cx="657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3501" y="579440"/>
            <a:ext cx="12985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6 Grupo"/>
          <p:cNvGrpSpPr>
            <a:grpSpLocks/>
          </p:cNvGrpSpPr>
          <p:nvPr userDrawn="1"/>
        </p:nvGrpSpPr>
        <p:grpSpPr bwMode="auto">
          <a:xfrm>
            <a:off x="1" y="2"/>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14221"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1" y="2603500"/>
            <a:ext cx="5461000" cy="1104900"/>
          </a:xfrm>
        </p:spPr>
        <p:txBody>
          <a:bodyPr/>
          <a:lstStyle>
            <a:lvl1pPr marL="0" indent="0" algn="ctr">
              <a:spcBef>
                <a:spcPts val="0"/>
              </a:spcBef>
              <a:spcAft>
                <a:spcPts val="0"/>
              </a:spcAft>
              <a:buFontTx/>
              <a:buNone/>
              <a:defRPr sz="2000"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1" y="1117600"/>
            <a:ext cx="5461000" cy="635000"/>
          </a:xfrm>
        </p:spPr>
        <p:txBody>
          <a:bodyPr anchor="b"/>
          <a:lstStyle>
            <a:lvl1pPr marL="0" indent="0" algn="ctr">
              <a:spcBef>
                <a:spcPts val="0"/>
              </a:spcBef>
              <a:spcAft>
                <a:spcPts val="0"/>
              </a:spcAft>
              <a:buFontTx/>
              <a:buNone/>
              <a:defRPr sz="2000" b="1" i="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xmlns="" val="413470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3"/>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27698790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576191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284486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3"/>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87533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216358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170129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286949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89"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036311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42831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986773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215242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204868476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483350"/>
            <a:ext cx="7620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5681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2264" y="5715000"/>
            <a:ext cx="657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3501" y="579440"/>
            <a:ext cx="12985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6 Grupo"/>
          <p:cNvGrpSpPr>
            <a:grpSpLocks/>
          </p:cNvGrpSpPr>
          <p:nvPr userDrawn="1"/>
        </p:nvGrpSpPr>
        <p:grpSpPr bwMode="auto">
          <a:xfrm>
            <a:off x="1" y="2"/>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14221"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1" y="2603500"/>
            <a:ext cx="5461000" cy="1104900"/>
          </a:xfrm>
        </p:spPr>
        <p:txBody>
          <a:bodyPr/>
          <a:lstStyle>
            <a:lvl1pPr marL="0" indent="0" algn="ctr">
              <a:spcBef>
                <a:spcPts val="0"/>
              </a:spcBef>
              <a:spcAft>
                <a:spcPts val="0"/>
              </a:spcAft>
              <a:buFontTx/>
              <a:buNone/>
              <a:defRPr sz="2000"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1" y="1117600"/>
            <a:ext cx="5461000" cy="635000"/>
          </a:xfrm>
        </p:spPr>
        <p:txBody>
          <a:bodyPr anchor="b"/>
          <a:lstStyle>
            <a:lvl1pPr marL="0" indent="0" algn="ctr">
              <a:spcBef>
                <a:spcPts val="0"/>
              </a:spcBef>
              <a:spcAft>
                <a:spcPts val="0"/>
              </a:spcAft>
              <a:buFontTx/>
              <a:buNone/>
              <a:defRPr sz="2000" b="1" i="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xmlns="" val="1282759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332045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89"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933679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3"/>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3732960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346493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2186958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070210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89"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326521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3662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89"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113537701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2212235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155879" y="6573275"/>
            <a:ext cx="3808735"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s-ES" smtClean="0"/>
              <a:t>Haga clic para modificar el estilo de texto del patrón</a:t>
            </a:r>
          </a:p>
        </p:txBody>
      </p:sp>
    </p:spTree>
    <p:extLst>
      <p:ext uri="{BB962C8B-B14F-4D97-AF65-F5344CB8AC3E}">
        <p14:creationId xmlns:p14="http://schemas.microsoft.com/office/powerpoint/2010/main" xmlns="" val="1629513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483350"/>
            <a:ext cx="7620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4031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5" name="Picture 2" descr="X:\Studio_Main\PRESENTATIONS\2024636_AAN CTU slides\CTU slides\Media\Title backgrou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E:\Documents and Settings\gsoria\Escritorio\Imatge Corporativa 2012\2. Altres logos\hospital_lliure_fum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2264" y="5715000"/>
            <a:ext cx="657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logo-idi"/>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3501" y="579440"/>
            <a:ext cx="12985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6 Grupo"/>
          <p:cNvGrpSpPr>
            <a:grpSpLocks/>
          </p:cNvGrpSpPr>
          <p:nvPr userDrawn="1"/>
        </p:nvGrpSpPr>
        <p:grpSpPr bwMode="auto">
          <a:xfrm>
            <a:off x="1" y="2"/>
            <a:ext cx="3455988" cy="1928813"/>
            <a:chOff x="0" y="0"/>
            <a:chExt cx="3071802" cy="1928802"/>
          </a:xfrm>
        </p:grpSpPr>
        <p:sp>
          <p:nvSpPr>
            <p:cNvPr id="9" name="7 Rectángulo"/>
            <p:cNvSpPr/>
            <p:nvPr/>
          </p:nvSpPr>
          <p:spPr>
            <a:xfrm>
              <a:off x="214476" y="0"/>
              <a:ext cx="2857326" cy="192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2133" dirty="0">
                <a:solidFill>
                  <a:srgbClr val="FFFFFF"/>
                </a:solidFill>
              </a:endParaRPr>
            </a:p>
          </p:txBody>
        </p:sp>
        <p:pic>
          <p:nvPicPr>
            <p:cNvPr id="10" name="Picture 3" descr="Q:\alex\Imatge corporativa HVH IDI logos varios\Logos\Logos HVH\vh_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14221"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itle 13"/>
          <p:cNvSpPr>
            <a:spLocks noGrp="1"/>
          </p:cNvSpPr>
          <p:nvPr>
            <p:ph type="title"/>
          </p:nvPr>
        </p:nvSpPr>
        <p:spPr>
          <a:xfrm>
            <a:off x="395287" y="1742356"/>
            <a:ext cx="8353426" cy="868958"/>
          </a:xfrm>
        </p:spPr>
        <p:txBody>
          <a:bodyPr anchor="b"/>
          <a:lstStyle/>
          <a:p>
            <a:r>
              <a:rPr lang="en-US" dirty="0" smtClean="0"/>
              <a:t>Click to edit Master title style</a:t>
            </a:r>
            <a:endParaRPr lang="en-GB" dirty="0"/>
          </a:p>
        </p:txBody>
      </p:sp>
      <p:sp>
        <p:nvSpPr>
          <p:cNvPr id="19" name="Text Placeholder 18"/>
          <p:cNvSpPr>
            <a:spLocks noGrp="1"/>
          </p:cNvSpPr>
          <p:nvPr>
            <p:ph type="body" sz="quarter" idx="10"/>
          </p:nvPr>
        </p:nvSpPr>
        <p:spPr>
          <a:xfrm>
            <a:off x="1841502" y="2603500"/>
            <a:ext cx="5461000" cy="1104900"/>
          </a:xfrm>
        </p:spPr>
        <p:txBody>
          <a:bodyPr/>
          <a:lstStyle>
            <a:lvl1pPr marL="0" indent="0" algn="ctr">
              <a:spcBef>
                <a:spcPts val="0"/>
              </a:spcBef>
              <a:spcAft>
                <a:spcPts val="0"/>
              </a:spcAft>
              <a:buFontTx/>
              <a:buNone/>
              <a:defRPr sz="1778" i="1">
                <a:solidFill>
                  <a:srgbClr val="002060"/>
                </a:solidFill>
              </a:defRPr>
            </a:lvl1pPr>
          </a:lstStyle>
          <a:p>
            <a:pPr lvl="0"/>
            <a:r>
              <a:rPr lang="en-US" dirty="0" smtClean="0"/>
              <a:t>Click to edit Master text styles</a:t>
            </a:r>
          </a:p>
        </p:txBody>
      </p:sp>
      <p:sp>
        <p:nvSpPr>
          <p:cNvPr id="21" name="Text Placeholder 18"/>
          <p:cNvSpPr>
            <a:spLocks noGrp="1"/>
          </p:cNvSpPr>
          <p:nvPr>
            <p:ph type="body" sz="quarter" idx="11"/>
          </p:nvPr>
        </p:nvSpPr>
        <p:spPr>
          <a:xfrm>
            <a:off x="1943102" y="1117600"/>
            <a:ext cx="5461000" cy="635000"/>
          </a:xfrm>
        </p:spPr>
        <p:txBody>
          <a:bodyPr anchor="b"/>
          <a:lstStyle>
            <a:lvl1pPr marL="0" indent="0" algn="ctr">
              <a:spcBef>
                <a:spcPts val="0"/>
              </a:spcBef>
              <a:spcAft>
                <a:spcPts val="0"/>
              </a:spcAft>
              <a:buFontTx/>
              <a:buNone/>
              <a:defRPr sz="1778" b="1" i="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xmlns="" val="296562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0"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1589419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with not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Content Placeholder 8"/>
          <p:cNvSpPr>
            <a:spLocks noGrp="1"/>
          </p:cNvSpPr>
          <p:nvPr>
            <p:ph sz="quarter" idx="10"/>
          </p:nvPr>
        </p:nvSpPr>
        <p:spPr>
          <a:xfrm>
            <a:off x="395290" y="1354138"/>
            <a:ext cx="8353425"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753695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7435"/>
            <a:ext cx="7772400" cy="1362075"/>
          </a:xfrm>
          <a:prstGeom prst="rect">
            <a:avLst/>
          </a:prstGeom>
        </p:spPr>
        <p:txBody>
          <a:bodyPr anchor="t"/>
          <a:lstStyle>
            <a:lvl1pPr algn="l">
              <a:defRPr sz="355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a:prstGeom prst="rect">
            <a:avLst/>
          </a:prstGeo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s-ES" smtClean="0"/>
              <a:t>Haga clic para modificar el estilo de texto del patrón</a:t>
            </a:r>
          </a:p>
        </p:txBody>
      </p:sp>
    </p:spTree>
    <p:extLst>
      <p:ext uri="{BB962C8B-B14F-4D97-AF65-F5344CB8AC3E}">
        <p14:creationId xmlns:p14="http://schemas.microsoft.com/office/powerpoint/2010/main" xmlns="" val="109725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90"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1"/>
          </p:nvPr>
        </p:nvSpPr>
        <p:spPr>
          <a:xfrm>
            <a:off x="4559301" y="1354138"/>
            <a:ext cx="4189412"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995601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0" name="Content Placeholder 9"/>
          <p:cNvSpPr>
            <a:spLocks noGrp="1"/>
          </p:cNvSpPr>
          <p:nvPr>
            <p:ph sz="quarter" idx="10"/>
          </p:nvPr>
        </p:nvSpPr>
        <p:spPr>
          <a:xfrm>
            <a:off x="395290"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2692890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233094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1"/>
          </p:nvPr>
        </p:nvSpPr>
        <p:spPr>
          <a:xfrm>
            <a:off x="4559301" y="1354138"/>
            <a:ext cx="4189412" cy="4595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0"/>
          <p:cNvSpPr>
            <a:spLocks noGrp="1"/>
          </p:cNvSpPr>
          <p:nvPr>
            <p:ph type="body" sz="quarter" idx="12"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77520176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3"/>
            <a:ext cx="4190400" cy="473075"/>
          </a:xfrm>
          <a:prstGeom prst="rect">
            <a:avLst/>
          </a:prstGeom>
        </p:spPr>
        <p:txBody>
          <a:bodyPr anchor="b"/>
          <a:lstStyle>
            <a:lvl1pPr marL="0" indent="0">
              <a:spcBef>
                <a:spcPts val="0"/>
              </a:spcBef>
              <a:spcAft>
                <a:spcPts val="0"/>
              </a:spcAft>
              <a:buNone/>
              <a:defRPr sz="2133" b="1">
                <a:solidFill>
                  <a:srgbClr val="00007E"/>
                </a:solidFill>
              </a:defRPr>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3"/>
            <a:ext cx="4190400" cy="473075"/>
          </a:xfrm>
          <a:prstGeom prst="rect">
            <a:avLst/>
          </a:prstGeom>
        </p:spPr>
        <p:txBody>
          <a:bodyPr anchor="b"/>
          <a:lstStyle>
            <a:lvl1pPr marL="0" indent="0">
              <a:spcBef>
                <a:spcPts val="0"/>
              </a:spcBef>
              <a:spcAft>
                <a:spcPts val="0"/>
              </a:spcAft>
              <a:buNone/>
              <a:defRPr sz="2133" b="1">
                <a:solidFill>
                  <a:srgbClr val="00007E"/>
                </a:solidFill>
              </a:defRPr>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90"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26595136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0940987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with no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Text Placeholder 10"/>
          <p:cNvSpPr>
            <a:spLocks noGrp="1"/>
          </p:cNvSpPr>
          <p:nvPr>
            <p:ph type="body" sz="quarter" idx="11"/>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539748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with note)">
    <p:spTree>
      <p:nvGrpSpPr>
        <p:cNvPr id="1" name=""/>
        <p:cNvGrpSpPr/>
        <p:nvPr/>
      </p:nvGrpSpPr>
      <p:grpSpPr>
        <a:xfrm>
          <a:off x="0" y="0"/>
          <a:ext cx="0" cy="0"/>
          <a:chOff x="0" y="0"/>
          <a:chExt cx="0" cy="0"/>
        </a:xfrm>
      </p:grpSpPr>
      <p:sp>
        <p:nvSpPr>
          <p:cNvPr id="5" name="Text Placeholder 10"/>
          <p:cNvSpPr>
            <a:spLocks noGrp="1"/>
          </p:cNvSpPr>
          <p:nvPr>
            <p:ph type="body" sz="quarter" idx="11"/>
          </p:nvPr>
        </p:nvSpPr>
        <p:spPr>
          <a:xfrm>
            <a:off x="5593498" y="6593667"/>
            <a:ext cx="3371116" cy="162737"/>
          </a:xfrm>
        </p:spPr>
        <p:txBody>
          <a:bodyPr wrap="none" lIns="0" tIns="0" rIns="0" bIns="0" anchor="b">
            <a:spAutoFit/>
          </a:bodyPr>
          <a:lstStyle>
            <a:lvl1pPr marL="0" indent="0" algn="r">
              <a:lnSpc>
                <a:spcPct val="85000"/>
              </a:lnSpc>
              <a:spcBef>
                <a:spcPts val="0"/>
              </a:spcBef>
              <a:spcAft>
                <a:spcPts val="0"/>
              </a:spcAft>
              <a:buFontTx/>
              <a:buNone/>
              <a:defRPr sz="1244"/>
            </a:lvl1pPr>
          </a:lstStyle>
          <a:p>
            <a:pPr lvl="0"/>
            <a:r>
              <a:rPr lang="es-ES" smtClean="0"/>
              <a:t>Haga clic para modificar el estilo de texto del patrón</a:t>
            </a:r>
          </a:p>
        </p:txBody>
      </p:sp>
    </p:spTree>
    <p:extLst>
      <p:ext uri="{BB962C8B-B14F-4D97-AF65-F5344CB8AC3E}">
        <p14:creationId xmlns:p14="http://schemas.microsoft.com/office/powerpoint/2010/main" xmlns="" val="12835076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0" descr="HVH-12-g%5B1%5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483350"/>
            <a:ext cx="7620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41731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Date Placeholder 3"/>
          <p:cNvSpPr>
            <a:spLocks noGrp="1"/>
          </p:cNvSpPr>
          <p:nvPr>
            <p:ph type="dt" sz="half" idx="10"/>
          </p:nvPr>
        </p:nvSpPr>
        <p:spPr/>
        <p:txBody>
          <a:bodyPr/>
          <a:lstStyle>
            <a:lvl1pPr>
              <a:defRPr/>
            </a:lvl1pPr>
          </a:lstStyle>
          <a:p>
            <a:pPr>
              <a:defRPr/>
            </a:pPr>
            <a:fld id="{91EA88AB-8F81-42B6-9871-6CF4C6EC28AB}"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C224F6-2B69-4604-BF05-0754C87045CB}" type="slidenum">
              <a:rPr lang="en-US" altLang="es-ES"/>
              <a:pPr/>
              <a:t>‹Nº›</a:t>
            </a:fld>
            <a:endParaRPr lang="en-US" altLang="es-ES"/>
          </a:p>
        </p:txBody>
      </p:sp>
    </p:spTree>
    <p:extLst>
      <p:ext uri="{BB962C8B-B14F-4D97-AF65-F5344CB8AC3E}">
        <p14:creationId xmlns:p14="http://schemas.microsoft.com/office/powerpoint/2010/main" xmlns="" val="1146351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Date Placeholder 3"/>
          <p:cNvSpPr>
            <a:spLocks noGrp="1"/>
          </p:cNvSpPr>
          <p:nvPr>
            <p:ph type="dt" sz="half" idx="10"/>
          </p:nvPr>
        </p:nvSpPr>
        <p:spPr/>
        <p:txBody>
          <a:bodyPr/>
          <a:lstStyle>
            <a:lvl1pPr>
              <a:defRPr/>
            </a:lvl1pPr>
          </a:lstStyle>
          <a:p>
            <a:pPr>
              <a:defRPr/>
            </a:pPr>
            <a:fld id="{2AFDA284-9CC5-422D-B52C-29B2F20A8704}"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266677-955C-4C8A-B1CB-77EC49D3D959}" type="slidenum">
              <a:rPr lang="en-US" altLang="es-ES"/>
              <a:pPr/>
              <a:t>‹Nº›</a:t>
            </a:fld>
            <a:endParaRPr lang="en-US" altLang="es-ES"/>
          </a:p>
        </p:txBody>
      </p:sp>
    </p:spTree>
    <p:extLst>
      <p:ext uri="{BB962C8B-B14F-4D97-AF65-F5344CB8AC3E}">
        <p14:creationId xmlns:p14="http://schemas.microsoft.com/office/powerpoint/2010/main" xmlns="" val="1751835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6"/>
          <p:cNvCxnSpPr/>
          <p:nvPr userDrawn="1"/>
        </p:nvCxnSpPr>
        <p:spPr>
          <a:xfrm flipV="1">
            <a:off x="57082" y="89894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5" name="Picture 8" descr="LOGO_CEM-Cat_DASHED_JUST-(transp).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41289" y="6408740"/>
            <a:ext cx="143986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2"/>
            <a:ext cx="7772400" cy="1362075"/>
          </a:xfrm>
        </p:spPr>
        <p:txBody>
          <a:bodyPr anchor="t"/>
          <a:lstStyle>
            <a:lvl1pPr algn="l">
              <a:defRPr sz="4000" b="1" cap="all">
                <a:solidFill>
                  <a:schemeClr val="tx1"/>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Date Placeholder 3"/>
          <p:cNvSpPr>
            <a:spLocks noGrp="1"/>
          </p:cNvSpPr>
          <p:nvPr>
            <p:ph type="dt" sz="half" idx="10"/>
          </p:nvPr>
        </p:nvSpPr>
        <p:spPr/>
        <p:txBody>
          <a:bodyPr/>
          <a:lstStyle>
            <a:lvl1pPr>
              <a:defRPr smtClean="0">
                <a:solidFill>
                  <a:schemeClr val="tx1"/>
                </a:solidFill>
              </a:defRPr>
            </a:lvl1pPr>
          </a:lstStyle>
          <a:p>
            <a:pPr>
              <a:defRPr/>
            </a:pPr>
            <a:fld id="{10D31CEF-8EB8-4110-BFE8-D1F3EF915386}" type="datetimeFigureOut">
              <a:rPr lang="en-US">
                <a:solidFill>
                  <a:prstClr val="black"/>
                </a:solidFill>
              </a:rPr>
              <a:pPr>
                <a:defRPr/>
              </a:pPr>
              <a:t>10/6/2015</a:t>
            </a:fld>
            <a:endParaRPr lang="en-US">
              <a:solidFill>
                <a:prstClr val="black"/>
              </a:solidFill>
            </a:endParaRPr>
          </a:p>
        </p:txBody>
      </p:sp>
      <p:sp>
        <p:nvSpPr>
          <p:cNvPr id="8" name="Footer Placeholder 4"/>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solidFill>
                  <a:schemeClr val="tx1"/>
                </a:solidFill>
              </a:defRPr>
            </a:lvl1pPr>
          </a:lstStyle>
          <a:p>
            <a:fld id="{2C0778E8-BA78-453A-B22D-FCF913A8265D}" type="slidenum">
              <a:rPr lang="en-US" altLang="es-ES">
                <a:solidFill>
                  <a:prstClr val="black"/>
                </a:solidFill>
              </a:rPr>
              <a:pPr/>
              <a:t>‹Nº›</a:t>
            </a:fld>
            <a:endParaRPr lang="en-US" altLang="es-ES">
              <a:solidFill>
                <a:prstClr val="black"/>
              </a:solidFill>
            </a:endParaRPr>
          </a:p>
        </p:txBody>
      </p:sp>
    </p:spTree>
    <p:extLst>
      <p:ext uri="{BB962C8B-B14F-4D97-AF65-F5344CB8AC3E}">
        <p14:creationId xmlns:p14="http://schemas.microsoft.com/office/powerpoint/2010/main" xmlns="" val="433496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2EDAE7-D914-40D9-8B9B-D9D3EA79E0B5}"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08F57D-9062-4CD1-A0CC-D1FDE71A0AAC}" type="slidenum">
              <a:rPr lang="en-US" altLang="es-ES"/>
              <a:pPr/>
              <a:t>‹Nº›</a:t>
            </a:fld>
            <a:endParaRPr lang="en-US" altLang="es-ES"/>
          </a:p>
        </p:txBody>
      </p:sp>
    </p:spTree>
    <p:extLst>
      <p:ext uri="{BB962C8B-B14F-4D97-AF65-F5344CB8AC3E}">
        <p14:creationId xmlns:p14="http://schemas.microsoft.com/office/powerpoint/2010/main" xmlns="" val="3592857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6DE387-9E8B-42B8-BFEA-70D0795D4D4B}" type="datetimeFigureOut">
              <a:rPr lang="en-US"/>
              <a:pPr>
                <a:defRPr/>
              </a:pPr>
              <a:t>10/6/2015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44BAD13-36C9-4A72-AC76-FA12F253B17C}" type="slidenum">
              <a:rPr lang="en-US" altLang="es-ES"/>
              <a:pPr/>
              <a:t>‹Nº›</a:t>
            </a:fld>
            <a:endParaRPr lang="en-US" altLang="es-ES"/>
          </a:p>
        </p:txBody>
      </p:sp>
    </p:spTree>
    <p:extLst>
      <p:ext uri="{BB962C8B-B14F-4D97-AF65-F5344CB8AC3E}">
        <p14:creationId xmlns:p14="http://schemas.microsoft.com/office/powerpoint/2010/main" xmlns="" val="389278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288"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4 Marcador de texto"/>
          <p:cNvSpPr>
            <a:spLocks noGrp="1"/>
          </p:cNvSpPr>
          <p:nvPr>
            <p:ph type="body" sz="quarter" idx="3"/>
          </p:nvPr>
        </p:nvSpPr>
        <p:spPr>
          <a:xfrm>
            <a:off x="4559301" y="1219201"/>
            <a:ext cx="4190400" cy="473075"/>
          </a:xfrm>
          <a:prstGeom prst="rect">
            <a:avLst/>
          </a:prstGeom>
        </p:spPr>
        <p:txBody>
          <a:bodyPr anchor="b"/>
          <a:lstStyle>
            <a:lvl1pPr marL="0" indent="0">
              <a:spcBef>
                <a:spcPts val="0"/>
              </a:spcBef>
              <a:spcAft>
                <a:spcPts val="0"/>
              </a:spcAft>
              <a:buNone/>
              <a:defRPr sz="2400" b="1">
                <a:solidFill>
                  <a:srgbClr val="0000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Content Placeholder 9"/>
          <p:cNvSpPr>
            <a:spLocks noGrp="1"/>
          </p:cNvSpPr>
          <p:nvPr>
            <p:ph sz="quarter" idx="10"/>
          </p:nvPr>
        </p:nvSpPr>
        <p:spPr>
          <a:xfrm>
            <a:off x="395289" y="1676400"/>
            <a:ext cx="4189412" cy="4273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1"/>
          </p:nvPr>
        </p:nvSpPr>
        <p:spPr>
          <a:xfrm>
            <a:off x="4559301" y="1676400"/>
            <a:ext cx="4189412"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10"/>
          <p:cNvSpPr>
            <a:spLocks noGrp="1"/>
          </p:cNvSpPr>
          <p:nvPr>
            <p:ph type="body" sz="quarter" idx="12" hasCustomPrompt="1"/>
          </p:nvPr>
        </p:nvSpPr>
        <p:spPr>
          <a:xfrm>
            <a:off x="7608473" y="6573275"/>
            <a:ext cx="1356140" cy="183127"/>
          </a:xfrm>
        </p:spPr>
        <p:txBody>
          <a:bodyPr wrap="none" lIns="0" tIns="0" rIns="0" bIns="0" anchor="b">
            <a:spAutoFit/>
          </a:bodyPr>
          <a:lstStyle>
            <a:lvl1pPr marL="0" indent="0" algn="r">
              <a:lnSpc>
                <a:spcPct val="85000"/>
              </a:lnSpc>
              <a:spcBef>
                <a:spcPts val="0"/>
              </a:spcBef>
              <a:spcAft>
                <a:spcPts val="0"/>
              </a:spcAft>
              <a:buFontTx/>
              <a:buNone/>
              <a:defRPr sz="1400"/>
            </a:lvl1pPr>
          </a:lstStyle>
          <a:p>
            <a:pPr lvl="0"/>
            <a:r>
              <a:rPr lang="en-US" dirty="0" smtClean="0"/>
              <a:t>Click to edit footer</a:t>
            </a:r>
          </a:p>
        </p:txBody>
      </p:sp>
    </p:spTree>
    <p:extLst>
      <p:ext uri="{BB962C8B-B14F-4D97-AF65-F5344CB8AC3E}">
        <p14:creationId xmlns:p14="http://schemas.microsoft.com/office/powerpoint/2010/main" xmlns="" val="139248436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0B049-3676-4C70-87DB-D44519C925EA}" type="datetimeFigureOut">
              <a:rPr lang="en-US"/>
              <a:pPr>
                <a:defRPr/>
              </a:pPr>
              <a:t>10/6/2015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62FA4B-E0E1-4220-84DF-7FEB0B0C01C0}" type="slidenum">
              <a:rPr lang="en-US" altLang="es-ES"/>
              <a:pPr/>
              <a:t>‹Nº›</a:t>
            </a:fld>
            <a:endParaRPr lang="en-US" altLang="es-ES"/>
          </a:p>
        </p:txBody>
      </p:sp>
    </p:spTree>
    <p:extLst>
      <p:ext uri="{BB962C8B-B14F-4D97-AF65-F5344CB8AC3E}">
        <p14:creationId xmlns:p14="http://schemas.microsoft.com/office/powerpoint/2010/main" xmlns="" val="9859508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FB3365-25E0-45C8-8356-136010EDADC9}" type="datetimeFigureOut">
              <a:rPr lang="en-US"/>
              <a:pPr>
                <a:defRPr/>
              </a:pPr>
              <a:t>10/6/2015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260A578-EF2F-42B8-A234-7B133EF13B8A}" type="slidenum">
              <a:rPr lang="en-US" altLang="es-ES"/>
              <a:pPr/>
              <a:t>‹Nº›</a:t>
            </a:fld>
            <a:endParaRPr lang="en-US" altLang="es-ES"/>
          </a:p>
        </p:txBody>
      </p:sp>
    </p:spTree>
    <p:extLst>
      <p:ext uri="{BB962C8B-B14F-4D97-AF65-F5344CB8AC3E}">
        <p14:creationId xmlns:p14="http://schemas.microsoft.com/office/powerpoint/2010/main" xmlns="" val="873067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F39F8F-0093-4F3B-9AA3-E5E8B81E7DD3}"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3D9803-62AD-423E-BD1A-596FD99F0BF7}" type="slidenum">
              <a:rPr lang="en-US" altLang="es-ES"/>
              <a:pPr/>
              <a:t>‹Nº›</a:t>
            </a:fld>
            <a:endParaRPr lang="en-US" altLang="es-ES"/>
          </a:p>
        </p:txBody>
      </p:sp>
    </p:spTree>
    <p:extLst>
      <p:ext uri="{BB962C8B-B14F-4D97-AF65-F5344CB8AC3E}">
        <p14:creationId xmlns:p14="http://schemas.microsoft.com/office/powerpoint/2010/main" xmlns="" val="14949971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25DF3D-4560-44F6-88F6-15822284F145}"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79F484-75D6-4F2D-9163-9E0AB0DFB44D}" type="slidenum">
              <a:rPr lang="en-US" altLang="es-ES"/>
              <a:pPr/>
              <a:t>‹Nº›</a:t>
            </a:fld>
            <a:endParaRPr lang="en-US" altLang="es-ES"/>
          </a:p>
        </p:txBody>
      </p:sp>
    </p:spTree>
    <p:extLst>
      <p:ext uri="{BB962C8B-B14F-4D97-AF65-F5344CB8AC3E}">
        <p14:creationId xmlns:p14="http://schemas.microsoft.com/office/powerpoint/2010/main" xmlns="" val="12528114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9A3684-9601-4847-9DC4-C88EEE12031C}"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7530C-0086-4C22-8CC2-963384BB3630}" type="slidenum">
              <a:rPr lang="en-US" altLang="es-ES"/>
              <a:pPr/>
              <a:t>‹Nº›</a:t>
            </a:fld>
            <a:endParaRPr lang="en-US" altLang="es-ES"/>
          </a:p>
        </p:txBody>
      </p:sp>
    </p:spTree>
    <p:extLst>
      <p:ext uri="{BB962C8B-B14F-4D97-AF65-F5344CB8AC3E}">
        <p14:creationId xmlns:p14="http://schemas.microsoft.com/office/powerpoint/2010/main" xmlns="" val="351889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0F9CE3-52A5-4C2D-9942-D086FC23B809}"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0E6C4D-524D-4773-861F-E885841F79B7}" type="slidenum">
              <a:rPr lang="en-US" altLang="es-ES"/>
              <a:pPr/>
              <a:t>‹Nº›</a:t>
            </a:fld>
            <a:endParaRPr lang="en-US" altLang="es-ES"/>
          </a:p>
        </p:txBody>
      </p:sp>
    </p:spTree>
    <p:extLst>
      <p:ext uri="{BB962C8B-B14F-4D97-AF65-F5344CB8AC3E}">
        <p14:creationId xmlns:p14="http://schemas.microsoft.com/office/powerpoint/2010/main" xmlns="" val="39875618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SmartArt"/>
          <p:cNvSpPr>
            <a:spLocks noGrp="1"/>
          </p:cNvSpPr>
          <p:nvPr>
            <p:ph type="dgm" idx="1"/>
          </p:nvPr>
        </p:nvSpPr>
        <p:spPr>
          <a:xfrm>
            <a:off x="457200" y="1600202"/>
            <a:ext cx="8229600" cy="4525963"/>
          </a:xfrm>
        </p:spPr>
        <p:txBody>
          <a:bodyPr/>
          <a:lstStyle/>
          <a:p>
            <a:pPr lvl="0"/>
            <a:endParaRPr lang="en-US" noProof="0" smtClean="0"/>
          </a:p>
        </p:txBody>
      </p:sp>
    </p:spTree>
    <p:extLst>
      <p:ext uri="{BB962C8B-B14F-4D97-AF65-F5344CB8AC3E}">
        <p14:creationId xmlns:p14="http://schemas.microsoft.com/office/powerpoint/2010/main" xmlns="" val="20487400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Sólo el título">
    <p:spTree>
      <p:nvGrpSpPr>
        <p:cNvPr id="1" name=""/>
        <p:cNvGrpSpPr/>
        <p:nvPr/>
      </p:nvGrpSpPr>
      <p:grpSpPr>
        <a:xfrm>
          <a:off x="0" y="0"/>
          <a:ext cx="0" cy="0"/>
          <a:chOff x="0" y="0"/>
          <a:chExt cx="0" cy="0"/>
        </a:xfrm>
      </p:grpSpPr>
      <p:sp>
        <p:nvSpPr>
          <p:cNvPr id="3" name="1 Título"/>
          <p:cNvSpPr>
            <a:spLocks noGrp="1"/>
          </p:cNvSpPr>
          <p:nvPr>
            <p:ph type="title"/>
          </p:nvPr>
        </p:nvSpPr>
        <p:spPr>
          <a:xfrm>
            <a:off x="152400" y="152400"/>
            <a:ext cx="8534400" cy="685800"/>
          </a:xfrm>
          <a:prstGeom prst="rect">
            <a:avLst/>
          </a:prstGeom>
        </p:spPr>
        <p:txBody>
          <a:bodyPr/>
          <a:lstStyle>
            <a:lvl1pPr algn="l">
              <a:defRPr sz="3600" b="1">
                <a:solidFill>
                  <a:schemeClr val="accent5">
                    <a:lumMod val="25000"/>
                  </a:schemeClr>
                </a:solidFill>
                <a:latin typeface="Tahoma"/>
                <a:cs typeface="Tahoma"/>
              </a:defRPr>
            </a:lvl1pPr>
          </a:lstStyle>
          <a:p>
            <a:r>
              <a:rPr lang="es-ES_tradnl" smtClean="0"/>
              <a:t>Click to edit Master title style</a:t>
            </a:r>
            <a:endParaRPr lang="es-ES"/>
          </a:p>
        </p:txBody>
      </p:sp>
    </p:spTree>
    <p:extLst>
      <p:ext uri="{BB962C8B-B14F-4D97-AF65-F5344CB8AC3E}">
        <p14:creationId xmlns:p14="http://schemas.microsoft.com/office/powerpoint/2010/main" xmlns="" val="1342481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4" name="Date Placeholder 3"/>
          <p:cNvSpPr>
            <a:spLocks noGrp="1"/>
          </p:cNvSpPr>
          <p:nvPr>
            <p:ph type="dt" sz="half" idx="10"/>
          </p:nvPr>
        </p:nvSpPr>
        <p:spPr/>
        <p:txBody>
          <a:bodyPr/>
          <a:lstStyle>
            <a:lvl1pPr>
              <a:defRPr/>
            </a:lvl1pPr>
          </a:lstStyle>
          <a:p>
            <a:pPr>
              <a:defRPr/>
            </a:pPr>
            <a:fld id="{91EA88AB-8F81-42B6-9871-6CF4C6EC28AB}"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C224F6-2B69-4604-BF05-0754C87045CB}" type="slidenum">
              <a:rPr lang="en-US" altLang="es-ES"/>
              <a:pPr/>
              <a:t>‹Nº›</a:t>
            </a:fld>
            <a:endParaRPr lang="en-US" altLang="es-ES"/>
          </a:p>
        </p:txBody>
      </p:sp>
    </p:spTree>
    <p:extLst>
      <p:ext uri="{BB962C8B-B14F-4D97-AF65-F5344CB8AC3E}">
        <p14:creationId xmlns:p14="http://schemas.microsoft.com/office/powerpoint/2010/main" xmlns="" val="3243009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Date Placeholder 3"/>
          <p:cNvSpPr>
            <a:spLocks noGrp="1"/>
          </p:cNvSpPr>
          <p:nvPr>
            <p:ph type="dt" sz="half" idx="10"/>
          </p:nvPr>
        </p:nvSpPr>
        <p:spPr/>
        <p:txBody>
          <a:bodyPr/>
          <a:lstStyle>
            <a:lvl1pPr>
              <a:defRPr/>
            </a:lvl1pPr>
          </a:lstStyle>
          <a:p>
            <a:pPr>
              <a:defRPr/>
            </a:pPr>
            <a:fld id="{2AFDA284-9CC5-422D-B52C-29B2F20A8704}"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266677-955C-4C8A-B1CB-77EC49D3D959}" type="slidenum">
              <a:rPr lang="en-US" altLang="es-ES"/>
              <a:pPr/>
              <a:t>‹Nº›</a:t>
            </a:fld>
            <a:endParaRPr lang="en-US" altLang="es-ES"/>
          </a:p>
        </p:txBody>
      </p:sp>
    </p:spTree>
    <p:extLst>
      <p:ext uri="{BB962C8B-B14F-4D97-AF65-F5344CB8AC3E}">
        <p14:creationId xmlns:p14="http://schemas.microsoft.com/office/powerpoint/2010/main" xmlns="" val="298745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07736409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6"/>
          <p:cNvCxnSpPr/>
          <p:nvPr userDrawn="1"/>
        </p:nvCxnSpPr>
        <p:spPr>
          <a:xfrm flipV="1">
            <a:off x="57082" y="89894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5" name="Picture 8" descr="LOGO_CEM-Cat_DASHED_JUST-(transp).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41289" y="6408740"/>
            <a:ext cx="143986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2"/>
            <a:ext cx="7772400" cy="1362075"/>
          </a:xfrm>
        </p:spPr>
        <p:txBody>
          <a:bodyPr anchor="t"/>
          <a:lstStyle>
            <a:lvl1pPr algn="l">
              <a:defRPr sz="4000" b="1" cap="all">
                <a:solidFill>
                  <a:schemeClr val="tx1"/>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Date Placeholder 3"/>
          <p:cNvSpPr>
            <a:spLocks noGrp="1"/>
          </p:cNvSpPr>
          <p:nvPr>
            <p:ph type="dt" sz="half" idx="10"/>
          </p:nvPr>
        </p:nvSpPr>
        <p:spPr/>
        <p:txBody>
          <a:bodyPr/>
          <a:lstStyle>
            <a:lvl1pPr>
              <a:defRPr smtClean="0">
                <a:solidFill>
                  <a:schemeClr val="tx1"/>
                </a:solidFill>
              </a:defRPr>
            </a:lvl1pPr>
          </a:lstStyle>
          <a:p>
            <a:pPr>
              <a:defRPr/>
            </a:pPr>
            <a:fld id="{10D31CEF-8EB8-4110-BFE8-D1F3EF915386}" type="datetimeFigureOut">
              <a:rPr lang="en-US">
                <a:solidFill>
                  <a:prstClr val="black"/>
                </a:solidFill>
              </a:rPr>
              <a:pPr>
                <a:defRPr/>
              </a:pPr>
              <a:t>10/6/2015</a:t>
            </a:fld>
            <a:endParaRPr lang="en-US">
              <a:solidFill>
                <a:prstClr val="black"/>
              </a:solidFill>
            </a:endParaRPr>
          </a:p>
        </p:txBody>
      </p:sp>
      <p:sp>
        <p:nvSpPr>
          <p:cNvPr id="8" name="Footer Placeholder 4"/>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solidFill>
                  <a:schemeClr val="tx1"/>
                </a:solidFill>
              </a:defRPr>
            </a:lvl1pPr>
          </a:lstStyle>
          <a:p>
            <a:fld id="{2C0778E8-BA78-453A-B22D-FCF913A8265D}" type="slidenum">
              <a:rPr lang="en-US" altLang="es-ES">
                <a:solidFill>
                  <a:prstClr val="black"/>
                </a:solidFill>
              </a:rPr>
              <a:pPr/>
              <a:t>‹Nº›</a:t>
            </a:fld>
            <a:endParaRPr lang="en-US" altLang="es-ES">
              <a:solidFill>
                <a:prstClr val="black"/>
              </a:solidFill>
            </a:endParaRPr>
          </a:p>
        </p:txBody>
      </p:sp>
    </p:spTree>
    <p:extLst>
      <p:ext uri="{BB962C8B-B14F-4D97-AF65-F5344CB8AC3E}">
        <p14:creationId xmlns:p14="http://schemas.microsoft.com/office/powerpoint/2010/main" xmlns="" val="16723619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2EDAE7-D914-40D9-8B9B-D9D3EA79E0B5}"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08F57D-9062-4CD1-A0CC-D1FDE71A0AAC}" type="slidenum">
              <a:rPr lang="en-US" altLang="es-ES"/>
              <a:pPr/>
              <a:t>‹Nº›</a:t>
            </a:fld>
            <a:endParaRPr lang="en-US" altLang="es-ES"/>
          </a:p>
        </p:txBody>
      </p:sp>
    </p:spTree>
    <p:extLst>
      <p:ext uri="{BB962C8B-B14F-4D97-AF65-F5344CB8AC3E}">
        <p14:creationId xmlns:p14="http://schemas.microsoft.com/office/powerpoint/2010/main" xmlns="" val="27971038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6DE387-9E8B-42B8-BFEA-70D0795D4D4B}" type="datetimeFigureOut">
              <a:rPr lang="en-US"/>
              <a:pPr>
                <a:defRPr/>
              </a:pPr>
              <a:t>10/6/2015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44BAD13-36C9-4A72-AC76-FA12F253B17C}" type="slidenum">
              <a:rPr lang="en-US" altLang="es-ES"/>
              <a:pPr/>
              <a:t>‹Nº›</a:t>
            </a:fld>
            <a:endParaRPr lang="en-US" altLang="es-ES"/>
          </a:p>
        </p:txBody>
      </p:sp>
    </p:spTree>
    <p:extLst>
      <p:ext uri="{BB962C8B-B14F-4D97-AF65-F5344CB8AC3E}">
        <p14:creationId xmlns:p14="http://schemas.microsoft.com/office/powerpoint/2010/main" xmlns="" val="24551532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0B049-3676-4C70-87DB-D44519C925EA}" type="datetimeFigureOut">
              <a:rPr lang="en-US"/>
              <a:pPr>
                <a:defRPr/>
              </a:pPr>
              <a:t>10/6/2015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62FA4B-E0E1-4220-84DF-7FEB0B0C01C0}" type="slidenum">
              <a:rPr lang="en-US" altLang="es-ES"/>
              <a:pPr/>
              <a:t>‹Nº›</a:t>
            </a:fld>
            <a:endParaRPr lang="en-US" altLang="es-ES"/>
          </a:p>
        </p:txBody>
      </p:sp>
    </p:spTree>
    <p:extLst>
      <p:ext uri="{BB962C8B-B14F-4D97-AF65-F5344CB8AC3E}">
        <p14:creationId xmlns:p14="http://schemas.microsoft.com/office/powerpoint/2010/main" xmlns="" val="26601448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FB3365-25E0-45C8-8356-136010EDADC9}" type="datetimeFigureOut">
              <a:rPr lang="en-US"/>
              <a:pPr>
                <a:defRPr/>
              </a:pPr>
              <a:t>10/6/2015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260A578-EF2F-42B8-A234-7B133EF13B8A}" type="slidenum">
              <a:rPr lang="en-US" altLang="es-ES"/>
              <a:pPr/>
              <a:t>‹Nº›</a:t>
            </a:fld>
            <a:endParaRPr lang="en-US" altLang="es-ES"/>
          </a:p>
        </p:txBody>
      </p:sp>
    </p:spTree>
    <p:extLst>
      <p:ext uri="{BB962C8B-B14F-4D97-AF65-F5344CB8AC3E}">
        <p14:creationId xmlns:p14="http://schemas.microsoft.com/office/powerpoint/2010/main" xmlns="" val="35394113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F39F8F-0093-4F3B-9AA3-E5E8B81E7DD3}"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3D9803-62AD-423E-BD1A-596FD99F0BF7}" type="slidenum">
              <a:rPr lang="en-US" altLang="es-ES"/>
              <a:pPr/>
              <a:t>‹Nº›</a:t>
            </a:fld>
            <a:endParaRPr lang="en-US" altLang="es-ES"/>
          </a:p>
        </p:txBody>
      </p:sp>
    </p:spTree>
    <p:extLst>
      <p:ext uri="{BB962C8B-B14F-4D97-AF65-F5344CB8AC3E}">
        <p14:creationId xmlns:p14="http://schemas.microsoft.com/office/powerpoint/2010/main" xmlns="" val="1222636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25DF3D-4560-44F6-88F6-15822284F145}" type="datetimeFigureOut">
              <a:rPr lang="en-US"/>
              <a:pPr>
                <a:defRPr/>
              </a:pPr>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79F484-75D6-4F2D-9163-9E0AB0DFB44D}" type="slidenum">
              <a:rPr lang="en-US" altLang="es-ES"/>
              <a:pPr/>
              <a:t>‹Nº›</a:t>
            </a:fld>
            <a:endParaRPr lang="en-US" altLang="es-ES"/>
          </a:p>
        </p:txBody>
      </p:sp>
    </p:spTree>
    <p:extLst>
      <p:ext uri="{BB962C8B-B14F-4D97-AF65-F5344CB8AC3E}">
        <p14:creationId xmlns:p14="http://schemas.microsoft.com/office/powerpoint/2010/main" xmlns="" val="21655082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9A3684-9601-4847-9DC4-C88EEE12031C}"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7530C-0086-4C22-8CC2-963384BB3630}" type="slidenum">
              <a:rPr lang="en-US" altLang="es-ES"/>
              <a:pPr/>
              <a:t>‹Nº›</a:t>
            </a:fld>
            <a:endParaRPr lang="en-US" altLang="es-ES"/>
          </a:p>
        </p:txBody>
      </p:sp>
    </p:spTree>
    <p:extLst>
      <p:ext uri="{BB962C8B-B14F-4D97-AF65-F5344CB8AC3E}">
        <p14:creationId xmlns:p14="http://schemas.microsoft.com/office/powerpoint/2010/main" xmlns="" val="26841677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0F9CE3-52A5-4C2D-9942-D086FC23B809}" type="datetimeFigureOut">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0E6C4D-524D-4773-861F-E885841F79B7}" type="slidenum">
              <a:rPr lang="en-US" altLang="es-ES"/>
              <a:pPr/>
              <a:t>‹Nº›</a:t>
            </a:fld>
            <a:endParaRPr lang="en-US" altLang="es-ES"/>
          </a:p>
        </p:txBody>
      </p:sp>
    </p:spTree>
    <p:extLst>
      <p:ext uri="{BB962C8B-B14F-4D97-AF65-F5344CB8AC3E}">
        <p14:creationId xmlns:p14="http://schemas.microsoft.com/office/powerpoint/2010/main" xmlns="" val="19088890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SmartArt"/>
          <p:cNvSpPr>
            <a:spLocks noGrp="1"/>
          </p:cNvSpPr>
          <p:nvPr>
            <p:ph type="dgm" idx="1"/>
          </p:nvPr>
        </p:nvSpPr>
        <p:spPr>
          <a:xfrm>
            <a:off x="457200" y="1600202"/>
            <a:ext cx="8229600" cy="4525963"/>
          </a:xfrm>
        </p:spPr>
        <p:txBody>
          <a:bodyPr/>
          <a:lstStyle/>
          <a:p>
            <a:pPr lvl="0"/>
            <a:endParaRPr lang="en-US" noProof="0" smtClean="0"/>
          </a:p>
        </p:txBody>
      </p:sp>
    </p:spTree>
    <p:extLst>
      <p:ext uri="{BB962C8B-B14F-4D97-AF65-F5344CB8AC3E}">
        <p14:creationId xmlns:p14="http://schemas.microsoft.com/office/powerpoint/2010/main" xmlns="" val="86065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8.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image" Target="../media/image10.jpeg"/><Relationship Id="rId5" Type="http://schemas.openxmlformats.org/officeDocument/2006/relationships/theme" Target="../theme/theme11.xml"/><Relationship Id="rId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4.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6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theme" Target="../theme/theme15.xml"/><Relationship Id="rId5" Type="http://schemas.openxmlformats.org/officeDocument/2006/relationships/slideLayout" Target="../slideLayouts/slideLayout169.xml"/><Relationship Id="rId4"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jpe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8.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image" Target="../media/image1.jpeg"/><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231.xml"/><Relationship Id="rId1"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8.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8.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9.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332656"/>
            <a:ext cx="8353426" cy="868958"/>
          </a:xfrm>
          <a:prstGeom prst="rect">
            <a:avLst/>
          </a:prstGeom>
        </p:spPr>
        <p:txBody>
          <a:bodyPr vert="horz" lIns="91440" tIns="45720" rIns="91440" bIns="45720" rtlCol="0" anchor="ctr">
            <a:noAutofit/>
          </a:bodyPr>
          <a:lstStyle/>
          <a:p>
            <a:r>
              <a:rPr lang="en-US" smtClean="0"/>
              <a:t>Click to edit Master title style</a:t>
            </a:r>
            <a:endParaRPr lang="en-GB"/>
          </a:p>
        </p:txBody>
      </p:sp>
      <p:sp>
        <p:nvSpPr>
          <p:cNvPr id="3" name="Text Placeholder 2"/>
          <p:cNvSpPr>
            <a:spLocks noGrp="1"/>
          </p:cNvSpPr>
          <p:nvPr>
            <p:ph type="body" idx="1"/>
          </p:nvPr>
        </p:nvSpPr>
        <p:spPr>
          <a:xfrm>
            <a:off x="395289" y="1354140"/>
            <a:ext cx="8353424" cy="459581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10" descr="HVH-12-g%5B1%5D"/>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28575" y="6445250"/>
            <a:ext cx="8572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3725" r:id="rId1"/>
    <p:sldLayoutId id="2147503726" r:id="rId2"/>
    <p:sldLayoutId id="2147503966" r:id="rId3"/>
    <p:sldLayoutId id="2147503727" r:id="rId4"/>
    <p:sldLayoutId id="2147503728" r:id="rId5"/>
    <p:sldLayoutId id="2147503968" r:id="rId6"/>
    <p:sldLayoutId id="2147503969" r:id="rId7"/>
    <p:sldLayoutId id="2147503729" r:id="rId8"/>
    <p:sldLayoutId id="2147503730" r:id="rId9"/>
    <p:sldLayoutId id="2147503967" r:id="rId10"/>
    <p:sldLayoutId id="2147503731" r:id="rId11"/>
    <p:sldLayoutId id="2147503875" r:id="rId12"/>
    <p:sldLayoutId id="2147504004" r:id="rId13"/>
    <p:sldLayoutId id="2147504124" r:id="rId14"/>
  </p:sldLayoutIdLst>
  <p:timing>
    <p:tnLst>
      <p:par>
        <p:cTn id="1" dur="indefinite" restart="never" nodeType="tmRoot"/>
      </p:par>
    </p:tnLst>
  </p:timing>
  <p:txStyles>
    <p:titleStyle>
      <a:lvl1pPr algn="ctr" rtl="0" eaLnBrk="0" fontAlgn="base" hangingPunct="0">
        <a:spcBef>
          <a:spcPct val="0"/>
        </a:spcBef>
        <a:spcAft>
          <a:spcPct val="0"/>
        </a:spcAft>
        <a:defRPr sz="3000" b="1">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6700" indent="-266700" algn="l" rtl="0" eaLnBrk="0" fontAlgn="base" hangingPunct="0">
        <a:spcBef>
          <a:spcPts val="900"/>
        </a:spcBef>
        <a:spcAft>
          <a:spcPts val="300"/>
        </a:spcAft>
        <a:buFont typeface="Arial"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itchFamily="34" charset="0"/>
        <a:buChar char="•"/>
        <a:defRPr sz="1800">
          <a:solidFill>
            <a:schemeClr val="tx1"/>
          </a:solidFill>
          <a:latin typeface="+mn-lt"/>
        </a:defRPr>
      </a:lvl3pPr>
      <a:lvl4pPr marL="1346200" indent="-266700" algn="l" rtl="0" eaLnBrk="0" fontAlgn="base" hangingPunct="0">
        <a:spcBef>
          <a:spcPts val="300"/>
        </a:spcBef>
        <a:spcAft>
          <a:spcPts val="300"/>
        </a:spcAft>
        <a:buFont typeface="Arial"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151" y="149225"/>
            <a:ext cx="755967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Click to edit Master title style</a:t>
            </a:r>
            <a:endParaRPr lang="en-US" altLang="es-ES" smtClean="0"/>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Click to edit Master text styles</a:t>
            </a:r>
          </a:p>
          <a:p>
            <a:pPr lvl="1"/>
            <a:r>
              <a:rPr lang="es-ES_tradnl" altLang="es-ES" smtClean="0"/>
              <a:t>Second level</a:t>
            </a:r>
          </a:p>
          <a:p>
            <a:pPr lvl="2"/>
            <a:r>
              <a:rPr lang="es-ES_tradnl" altLang="es-ES" smtClean="0"/>
              <a:t>Third level</a:t>
            </a:r>
          </a:p>
          <a:p>
            <a:pPr lvl="3"/>
            <a:r>
              <a:rPr lang="es-ES_tradnl" altLang="es-ES" smtClean="0"/>
              <a:t>Fourth level</a:t>
            </a:r>
          </a:p>
          <a:p>
            <a:pPr lvl="4"/>
            <a:r>
              <a:rPr lang="es-ES_tradnl" altLang="es-ES" smtClean="0"/>
              <a:t>Fifth level</a:t>
            </a:r>
            <a:endParaRPr lang="en-U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000000"/>
                </a:solidFill>
                <a:latin typeface="Tahoma" pitchFamily="34" charset="0"/>
                <a:ea typeface="ＭＳ Ｐゴシック" pitchFamily="-84" charset="-128"/>
                <a:cs typeface="Tahoma" pitchFamily="34" charset="0"/>
              </a:defRPr>
            </a:lvl1pPr>
          </a:lstStyle>
          <a:p>
            <a:pPr defTabSz="457200" eaLnBrk="1" hangingPunct="1">
              <a:defRPr/>
            </a:pPr>
            <a:fld id="{B9F3C0A5-F5ED-4EFF-8903-13A148182401}" type="datetimeFigureOut">
              <a:rPr lang="en-US"/>
              <a:pPr defTabSz="457200" eaLnBrk="1" hangingPunct="1">
                <a:defRPr/>
              </a:pPr>
              <a:t>10/6/2015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solidFill>
                <a:latin typeface="Tahoma"/>
                <a:ea typeface="+mn-ea"/>
                <a:cs typeface="Tahoma"/>
              </a:defRPr>
            </a:lvl1pPr>
          </a:lstStyle>
          <a:p>
            <a:pPr defTabSz="457200" eaLnBrk="1" hangingPunct="1">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Tahoma" panose="020B0604030504040204" pitchFamily="34" charset="0"/>
                <a:cs typeface="Tahoma" panose="020B0604030504040204" pitchFamily="34" charset="0"/>
              </a:defRPr>
            </a:lvl1pPr>
          </a:lstStyle>
          <a:p>
            <a:pPr defTabSz="457200" eaLnBrk="1" hangingPunct="1"/>
            <a:fld id="{7F27CB66-007D-42FB-9A73-B0AE6AF36629}" type="slidenum">
              <a:rPr lang="en-US" altLang="es-ES" smtClean="0">
                <a:ea typeface="ＭＳ Ｐゴシック" panose="020B0600070205080204" pitchFamily="34" charset="-128"/>
              </a:rPr>
              <a:pPr defTabSz="457200" eaLnBrk="1" hangingPunct="1"/>
              <a:t>‹Nº›</a:t>
            </a:fld>
            <a:endParaRPr lang="en-US" altLang="es-ES" smtClean="0">
              <a:ea typeface="ＭＳ Ｐゴシック" panose="020B0600070205080204" pitchFamily="34" charset="-128"/>
            </a:endParaRPr>
          </a:p>
        </p:txBody>
      </p:sp>
      <p:cxnSp>
        <p:nvCxnSpPr>
          <p:cNvPr id="7" name="Straight Connector 6"/>
          <p:cNvCxnSpPr/>
          <p:nvPr userDrawn="1"/>
        </p:nvCxnSpPr>
        <p:spPr>
          <a:xfrm flipV="1">
            <a:off x="57082" y="779880"/>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3080" name="Picture 8" descr="LOGO_CEM-Cat_DASHED_JUST-(transp).gif"/>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41289" y="6408740"/>
            <a:ext cx="143986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72879306"/>
      </p:ext>
    </p:extLst>
  </p:cSld>
  <p:clrMap bg1="lt1" tx1="dk1" bg2="lt2" tx2="dk2" accent1="accent1" accent2="accent2" accent3="accent3" accent4="accent4" accent5="accent5" accent6="accent6" hlink="hlink" folHlink="folHlink"/>
  <p:sldLayoutIdLst>
    <p:sldLayoutId id="2147504265" r:id="rId1"/>
    <p:sldLayoutId id="2147504266" r:id="rId2"/>
    <p:sldLayoutId id="2147504267" r:id="rId3"/>
    <p:sldLayoutId id="2147504268" r:id="rId4"/>
    <p:sldLayoutId id="2147504269" r:id="rId5"/>
    <p:sldLayoutId id="2147504270" r:id="rId6"/>
    <p:sldLayoutId id="2147504271" r:id="rId7"/>
    <p:sldLayoutId id="2147504272" r:id="rId8"/>
    <p:sldLayoutId id="2147504273" r:id="rId9"/>
    <p:sldLayoutId id="2147504274" r:id="rId10"/>
    <p:sldLayoutId id="2147504275" r:id="rId11"/>
    <p:sldLayoutId id="2147504276" r:id="rId12"/>
    <p:sldLayoutId id="2147504277" r:id="rId13"/>
  </p:sldLayoutIdLst>
  <p:txStyles>
    <p:titleStyle>
      <a:lvl1pPr algn="l" defTabSz="457200" rtl="0" eaLnBrk="0" fontAlgn="base" hangingPunct="0">
        <a:spcBef>
          <a:spcPct val="0"/>
        </a:spcBef>
        <a:spcAft>
          <a:spcPct val="0"/>
        </a:spcAft>
        <a:defRPr sz="3600" kern="1200">
          <a:solidFill>
            <a:srgbClr val="000000"/>
          </a:solidFill>
          <a:latin typeface="Tahoma"/>
          <a:ea typeface="ＭＳ Ｐゴシック" charset="0"/>
          <a:cs typeface="Tahoma"/>
        </a:defRPr>
      </a:lvl1pPr>
      <a:lvl2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2pPr>
      <a:lvl3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3pPr>
      <a:lvl4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4pPr>
      <a:lvl5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5pPr>
      <a:lvl6pPr marL="457200" algn="l" defTabSz="457200" rtl="0" fontAlgn="base">
        <a:spcBef>
          <a:spcPct val="0"/>
        </a:spcBef>
        <a:spcAft>
          <a:spcPct val="0"/>
        </a:spcAft>
        <a:defRPr sz="3600">
          <a:solidFill>
            <a:srgbClr val="000000"/>
          </a:solidFill>
          <a:latin typeface="Tahoma" charset="0"/>
          <a:ea typeface="ＭＳ Ｐゴシック" charset="0"/>
          <a:cs typeface="Tahoma" charset="0"/>
        </a:defRPr>
      </a:lvl6pPr>
      <a:lvl7pPr marL="914400" algn="l" defTabSz="457200" rtl="0" fontAlgn="base">
        <a:spcBef>
          <a:spcPct val="0"/>
        </a:spcBef>
        <a:spcAft>
          <a:spcPct val="0"/>
        </a:spcAft>
        <a:defRPr sz="3600">
          <a:solidFill>
            <a:srgbClr val="000000"/>
          </a:solidFill>
          <a:latin typeface="Tahoma" charset="0"/>
          <a:ea typeface="ＭＳ Ｐゴシック" charset="0"/>
          <a:cs typeface="Tahoma" charset="0"/>
        </a:defRPr>
      </a:lvl7pPr>
      <a:lvl8pPr marL="1371600" algn="l" defTabSz="457200" rtl="0" fontAlgn="base">
        <a:spcBef>
          <a:spcPct val="0"/>
        </a:spcBef>
        <a:spcAft>
          <a:spcPct val="0"/>
        </a:spcAft>
        <a:defRPr sz="3600">
          <a:solidFill>
            <a:srgbClr val="000000"/>
          </a:solidFill>
          <a:latin typeface="Tahoma" charset="0"/>
          <a:ea typeface="ＭＳ Ｐゴシック" charset="0"/>
          <a:cs typeface="Tahoma" charset="0"/>
        </a:defRPr>
      </a:lvl8pPr>
      <a:lvl9pPr marL="1828800" algn="l" defTabSz="457200" rtl="0" fontAlgn="base">
        <a:spcBef>
          <a:spcPct val="0"/>
        </a:spcBef>
        <a:spcAft>
          <a:spcPct val="0"/>
        </a:spcAft>
        <a:defRPr sz="3600">
          <a:solidFill>
            <a:srgbClr val="000000"/>
          </a:solidFill>
          <a:latin typeface="Tahoma" charset="0"/>
          <a:ea typeface="ＭＳ Ｐゴシック" charset="0"/>
          <a:cs typeface="Tahoma"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00"/>
          </a:solidFill>
          <a:latin typeface="Tahoma"/>
          <a:ea typeface="ＭＳ Ｐゴシック" charset="0"/>
          <a:cs typeface="Tahom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00"/>
          </a:solidFill>
          <a:latin typeface="Tahoma"/>
          <a:ea typeface="Tahoma" charset="0"/>
          <a:cs typeface="Tahom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Tahoma"/>
          <a:ea typeface="Tahoma" charset="0"/>
          <a:cs typeface="Tahom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Tahoma" charset="0"/>
          <a:cs typeface="Tahom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Tahoma" charset="0"/>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ogo-biogenidec-color-s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77200" y="6407150"/>
            <a:ext cx="9906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68314" y="115890"/>
            <a:ext cx="820737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Click to edit Master title style</a:t>
            </a:r>
          </a:p>
        </p:txBody>
      </p:sp>
      <p:sp>
        <p:nvSpPr>
          <p:cNvPr id="1028" name="Rectangle 4"/>
          <p:cNvSpPr>
            <a:spLocks noGrp="1" noChangeArrowheads="1"/>
          </p:cNvSpPr>
          <p:nvPr>
            <p:ph type="body" idx="1"/>
          </p:nvPr>
        </p:nvSpPr>
        <p:spPr bwMode="auto">
          <a:xfrm>
            <a:off x="457200" y="12954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Click to edit Master text styles</a:t>
            </a:r>
          </a:p>
          <a:p>
            <a:pPr lvl="1"/>
            <a:r>
              <a:rPr lang="es-ES" altLang="es-ES" smtClean="0"/>
              <a:t>Second level</a:t>
            </a:r>
          </a:p>
        </p:txBody>
      </p:sp>
      <p:grpSp>
        <p:nvGrpSpPr>
          <p:cNvPr id="1029" name="Group 11"/>
          <p:cNvGrpSpPr>
            <a:grpSpLocks/>
          </p:cNvGrpSpPr>
          <p:nvPr userDrawn="1"/>
        </p:nvGrpSpPr>
        <p:grpSpPr bwMode="auto">
          <a:xfrm>
            <a:off x="0" y="1108077"/>
            <a:ext cx="9144000" cy="34925"/>
            <a:chOff x="0" y="842"/>
            <a:chExt cx="5760" cy="22"/>
          </a:xfrm>
        </p:grpSpPr>
        <p:sp>
          <p:nvSpPr>
            <p:cNvPr id="1030" name="Line 9"/>
            <p:cNvSpPr>
              <a:spLocks noChangeShapeType="1"/>
            </p:cNvSpPr>
            <p:nvPr/>
          </p:nvSpPr>
          <p:spPr bwMode="auto">
            <a:xfrm>
              <a:off x="0" y="864"/>
              <a:ext cx="5760" cy="0"/>
            </a:xfrm>
            <a:prstGeom prst="line">
              <a:avLst/>
            </a:prstGeom>
            <a:noFill/>
            <a:ln w="38100">
              <a:solidFill>
                <a:srgbClr val="1DABE3"/>
              </a:solidFill>
              <a:round/>
              <a:headEnd/>
              <a:tailEnd/>
            </a:ln>
            <a:extLst>
              <a:ext uri="{909E8E84-426E-40DD-AFC4-6F175D3DCCD1}">
                <a14:hiddenFill xmlns:a14="http://schemas.microsoft.com/office/drawing/2010/main" xmlns="">
                  <a:noFill/>
                </a14:hiddenFill>
              </a:ext>
            </a:extLst>
          </p:spPr>
          <p:txBody>
            <a:bodyPr/>
            <a:lstStyle/>
            <a:p>
              <a:pPr algn="ctr" eaLnBrk="1" hangingPunct="1"/>
              <a:endParaRPr lang="es-ES" sz="1800">
                <a:solidFill>
                  <a:srgbClr val="000000"/>
                </a:solidFill>
                <a:latin typeface="Arial" pitchFamily="34" charset="0"/>
              </a:endParaRPr>
            </a:p>
          </p:txBody>
        </p:sp>
        <p:sp>
          <p:nvSpPr>
            <p:cNvPr id="1031" name="Line 10"/>
            <p:cNvSpPr>
              <a:spLocks noChangeShapeType="1"/>
            </p:cNvSpPr>
            <p:nvPr/>
          </p:nvSpPr>
          <p:spPr bwMode="auto">
            <a:xfrm>
              <a:off x="0" y="842"/>
              <a:ext cx="5760" cy="0"/>
            </a:xfrm>
            <a:prstGeom prst="line">
              <a:avLst/>
            </a:prstGeom>
            <a:noFill/>
            <a:ln w="38100">
              <a:solidFill>
                <a:srgbClr val="1DABE3"/>
              </a:solidFill>
              <a:round/>
              <a:headEnd/>
              <a:tailEnd/>
            </a:ln>
            <a:extLst>
              <a:ext uri="{909E8E84-426E-40DD-AFC4-6F175D3DCCD1}">
                <a14:hiddenFill xmlns:a14="http://schemas.microsoft.com/office/drawing/2010/main" xmlns="">
                  <a:noFill/>
                </a14:hiddenFill>
              </a:ext>
            </a:extLst>
          </p:spPr>
          <p:txBody>
            <a:bodyPr/>
            <a:lstStyle/>
            <a:p>
              <a:pPr algn="ctr" eaLnBrk="1" hangingPunct="1"/>
              <a:endParaRPr lang="es-ES" sz="1800">
                <a:solidFill>
                  <a:srgbClr val="000000"/>
                </a:solidFill>
                <a:latin typeface="Arial" pitchFamily="34" charset="0"/>
              </a:endParaRPr>
            </a:p>
          </p:txBody>
        </p:sp>
      </p:grpSp>
      <p:sp>
        <p:nvSpPr>
          <p:cNvPr id="8" name="7 Rectángulo"/>
          <p:cNvSpPr/>
          <p:nvPr userDrawn="1"/>
        </p:nvSpPr>
        <p:spPr>
          <a:xfrm rot="16200000">
            <a:off x="8466892" y="5948122"/>
            <a:ext cx="1107996" cy="246221"/>
          </a:xfrm>
          <a:prstGeom prst="rect">
            <a:avLst/>
          </a:prstGeom>
        </p:spPr>
        <p:txBody>
          <a:bodyPr wrap="none">
            <a:spAutoFit/>
          </a:bodyPr>
          <a:lstStyle/>
          <a:p>
            <a:pPr algn="ctr" eaLnBrk="1" hangingPunct="1"/>
            <a:r>
              <a:rPr lang="es-ES" sz="1000" dirty="0" smtClean="0">
                <a:solidFill>
                  <a:srgbClr val="FFFFFF">
                    <a:lumMod val="50000"/>
                  </a:srgbClr>
                </a:solidFill>
                <a:latin typeface="Arial" pitchFamily="34" charset="0"/>
              </a:rPr>
              <a:t>MULTI-SP-0128</a:t>
            </a:r>
            <a:endParaRPr lang="es-ES" sz="1000" dirty="0">
              <a:solidFill>
                <a:srgbClr val="FFFFFF">
                  <a:lumMod val="50000"/>
                </a:srgbClr>
              </a:solidFill>
              <a:latin typeface="Arial" pitchFamily="34" charset="0"/>
            </a:endParaRPr>
          </a:p>
        </p:txBody>
      </p:sp>
    </p:spTree>
    <p:extLst>
      <p:ext uri="{BB962C8B-B14F-4D97-AF65-F5344CB8AC3E}">
        <p14:creationId xmlns:p14="http://schemas.microsoft.com/office/powerpoint/2010/main" xmlns="" val="3528070000"/>
      </p:ext>
    </p:extLst>
  </p:cSld>
  <p:clrMap bg1="lt1" tx1="dk1" bg2="lt2" tx2="dk2" accent1="accent1" accent2="accent2" accent3="accent3" accent4="accent4" accent5="accent5" accent6="accent6" hlink="hlink" folHlink="folHlink"/>
  <p:sldLayoutIdLst>
    <p:sldLayoutId id="2147504340" r:id="rId1"/>
    <p:sldLayoutId id="2147504341" r:id="rId2"/>
    <p:sldLayoutId id="2147504342" r:id="rId3"/>
    <p:sldLayoutId id="2147504344" r:id="rId4"/>
  </p:sldLayoutIdLst>
  <p:timing>
    <p:tnLst>
      <p:par>
        <p:cTn id="1" dur="indefinite" restart="never" nodeType="tmRoot"/>
      </p:par>
    </p:tnLst>
  </p:timing>
  <p:hf sldNum="0" hdr="0" ftr="0"/>
  <p:txStyles>
    <p:titleStyle>
      <a:lvl1pPr algn="ctr" rtl="0" eaLnBrk="0" fontAlgn="base" hangingPunct="0">
        <a:spcBef>
          <a:spcPct val="0"/>
        </a:spcBef>
        <a:spcAft>
          <a:spcPct val="0"/>
        </a:spcAft>
        <a:defRPr sz="3200" b="1">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200" b="1">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3200" b="1">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3200" b="1">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3200" b="1">
          <a:solidFill>
            <a:schemeClr val="tx2"/>
          </a:solidFill>
          <a:latin typeface="Calibri" pitchFamily="34" charset="0"/>
          <a:ea typeface="Calibri" pitchFamily="34" charset="0"/>
          <a:cs typeface="Calibri" pitchFamily="34"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Calibri" pitchFamily="34" charset="0"/>
          <a:cs typeface="Calibri" pitchFamily="34" charset="0"/>
        </a:defRPr>
      </a:lvl3pPr>
      <a:lvl4pPr marL="1600200" indent="-228600" algn="l" rtl="0" eaLnBrk="0" fontAlgn="base" hangingPunct="0">
        <a:spcBef>
          <a:spcPct val="20000"/>
        </a:spcBef>
        <a:spcAft>
          <a:spcPct val="0"/>
        </a:spcAft>
        <a:buClr>
          <a:schemeClr val="tx2"/>
        </a:buClr>
        <a:buFont typeface="Arial" pitchFamily="34" charset="0"/>
        <a:buChar char="»"/>
        <a:defRPr sz="2000">
          <a:solidFill>
            <a:schemeClr val="tx1"/>
          </a:solidFill>
          <a:latin typeface="+mn-lt"/>
          <a:ea typeface="Calibri" pitchFamily="34" charset="0"/>
          <a:cs typeface="Calibri" pitchFamily="34" charset="0"/>
        </a:defRPr>
      </a:lvl4pPr>
      <a:lvl5pPr marL="2057400" indent="-228600" algn="l" rtl="0" eaLnBrk="0" fontAlgn="base" hangingPunct="0">
        <a:spcBef>
          <a:spcPct val="20000"/>
        </a:spcBef>
        <a:spcAft>
          <a:spcPct val="0"/>
        </a:spcAft>
        <a:buClr>
          <a:srgbClr val="005CAB"/>
        </a:buClr>
        <a:buFont typeface="Arial" pitchFamily="34" charset="0"/>
        <a:buChar char="-"/>
        <a:defRPr sz="2000">
          <a:solidFill>
            <a:schemeClr val="tx1"/>
          </a:solidFill>
          <a:latin typeface="+mn-lt"/>
          <a:ea typeface="Calibri" pitchFamily="34" charset="0"/>
          <a:cs typeface="Calibri" pitchFamily="34" charset="0"/>
        </a:defRPr>
      </a:lvl5pPr>
      <a:lvl6pPr marL="2514600" indent="-228600" algn="l" rtl="0" fontAlgn="base">
        <a:spcBef>
          <a:spcPct val="20000"/>
        </a:spcBef>
        <a:spcAft>
          <a:spcPct val="0"/>
        </a:spcAft>
        <a:buClr>
          <a:srgbClr val="005CAB"/>
        </a:buClr>
        <a:buFont typeface="Arial" charset="0"/>
        <a:buChar char="-"/>
        <a:defRPr sz="2000">
          <a:solidFill>
            <a:schemeClr val="tx1"/>
          </a:solidFill>
          <a:latin typeface="+mn-lt"/>
        </a:defRPr>
      </a:lvl6pPr>
      <a:lvl7pPr marL="2971800" indent="-228600" algn="l" rtl="0" fontAlgn="base">
        <a:spcBef>
          <a:spcPct val="20000"/>
        </a:spcBef>
        <a:spcAft>
          <a:spcPct val="0"/>
        </a:spcAft>
        <a:buClr>
          <a:srgbClr val="005CAB"/>
        </a:buClr>
        <a:buFont typeface="Arial" charset="0"/>
        <a:buChar char="-"/>
        <a:defRPr sz="2000">
          <a:solidFill>
            <a:schemeClr val="tx1"/>
          </a:solidFill>
          <a:latin typeface="+mn-lt"/>
        </a:defRPr>
      </a:lvl7pPr>
      <a:lvl8pPr marL="3429000" indent="-228600" algn="l" rtl="0" fontAlgn="base">
        <a:spcBef>
          <a:spcPct val="20000"/>
        </a:spcBef>
        <a:spcAft>
          <a:spcPct val="0"/>
        </a:spcAft>
        <a:buClr>
          <a:srgbClr val="005CAB"/>
        </a:buClr>
        <a:buFont typeface="Arial" charset="0"/>
        <a:buChar char="-"/>
        <a:defRPr sz="2000">
          <a:solidFill>
            <a:schemeClr val="tx1"/>
          </a:solidFill>
          <a:latin typeface="+mn-lt"/>
        </a:defRPr>
      </a:lvl8pPr>
      <a:lvl9pPr marL="3886200" indent="-228600" algn="l" rtl="0" fontAlgn="base">
        <a:spcBef>
          <a:spcPct val="20000"/>
        </a:spcBef>
        <a:spcAft>
          <a:spcPct val="0"/>
        </a:spcAft>
        <a:buClr>
          <a:srgbClr val="005CAB"/>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s-ES" altLang="es-ES" smtClean="0"/>
          </a:p>
        </p:txBody>
      </p:sp>
      <p:sp>
        <p:nvSpPr>
          <p:cNvPr id="819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s-E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2A20DCD-941C-4EFF-A44F-B148849D2D21}" type="datetimeFigureOut">
              <a:rPr lang="es-ES"/>
              <a:pPr>
                <a:defRPr/>
              </a:pPr>
              <a:t>06/10/2015</a:t>
            </a:fld>
            <a:endParaRPr lang="es-E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s-E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048D949A-1AEF-4A2C-8695-C5CF78937978}" type="slidenum">
              <a:rPr lang="es-ES"/>
              <a:pPr>
                <a:defRPr/>
              </a:pPr>
              <a:t>‹Nº›</a:t>
            </a:fld>
            <a:endParaRPr lang="es-ES"/>
          </a:p>
        </p:txBody>
      </p:sp>
    </p:spTree>
    <p:extLst>
      <p:ext uri="{BB962C8B-B14F-4D97-AF65-F5344CB8AC3E}">
        <p14:creationId xmlns:p14="http://schemas.microsoft.com/office/powerpoint/2010/main" xmlns="" val="869267108"/>
      </p:ext>
    </p:extLst>
  </p:cSld>
  <p:clrMap bg1="lt1" tx1="dk1" bg2="lt2" tx2="dk2" accent1="accent1" accent2="accent2" accent3="accent3" accent4="accent4" accent5="accent5" accent6="accent6" hlink="hlink" folHlink="folHlink"/>
  <p:sldLayoutIdLst>
    <p:sldLayoutId id="2147504346" r:id="rId1"/>
    <p:sldLayoutId id="2147504347" r:id="rId2"/>
    <p:sldLayoutId id="2147504348" r:id="rId3"/>
    <p:sldLayoutId id="2147504349" r:id="rId4"/>
    <p:sldLayoutId id="2147504350" r:id="rId5"/>
    <p:sldLayoutId id="2147504351" r:id="rId6"/>
    <p:sldLayoutId id="2147504352" r:id="rId7"/>
    <p:sldLayoutId id="2147504353" r:id="rId8"/>
    <p:sldLayoutId id="2147504354" r:id="rId9"/>
    <p:sldLayoutId id="2147504355" r:id="rId10"/>
    <p:sldLayoutId id="2147504356" r:id="rId11"/>
    <p:sldLayoutId id="214750435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s-ES" altLang="es-ES" smtClean="0"/>
          </a:p>
        </p:txBody>
      </p:sp>
      <p:sp>
        <p:nvSpPr>
          <p:cNvPr id="15363"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s-E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4C3D43C0-20A8-44AB-9EE0-63BA413E393D}" type="datetimeFigureOut">
              <a:rPr lang="es-ES"/>
              <a:pPr>
                <a:defRPr/>
              </a:pPr>
              <a:t>06/10/2015</a:t>
            </a:fld>
            <a:endParaRPr lang="es-E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s-E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FAB7D18-A7E6-4899-9BCB-E28984756464}" type="slidenum">
              <a:rPr lang="es-ES" altLang="es-ES"/>
              <a:pPr>
                <a:defRPr/>
              </a:pPr>
              <a:t>‹Nº›</a:t>
            </a:fld>
            <a:endParaRPr lang="es-ES" altLang="es-ES"/>
          </a:p>
        </p:txBody>
      </p:sp>
    </p:spTree>
    <p:extLst>
      <p:ext uri="{BB962C8B-B14F-4D97-AF65-F5344CB8AC3E}">
        <p14:creationId xmlns:p14="http://schemas.microsoft.com/office/powerpoint/2010/main" xmlns="" val="1722646350"/>
      </p:ext>
    </p:extLst>
  </p:cSld>
  <p:clrMap bg1="lt1" tx1="dk1" bg2="lt2" tx2="dk2" accent1="accent1" accent2="accent2" accent3="accent3" accent4="accent4" accent5="accent5" accent6="accent6" hlink="hlink" folHlink="folHlink"/>
  <p:sldLayoutIdLst>
    <p:sldLayoutId id="2147504373" r:id="rId1"/>
    <p:sldLayoutId id="2147504374" r:id="rId2"/>
    <p:sldLayoutId id="2147504375" r:id="rId3"/>
    <p:sldLayoutId id="2147504376" r:id="rId4"/>
    <p:sldLayoutId id="2147504377" r:id="rId5"/>
    <p:sldLayoutId id="2147504378" r:id="rId6"/>
    <p:sldLayoutId id="2147504379" r:id="rId7"/>
    <p:sldLayoutId id="2147504380" r:id="rId8"/>
    <p:sldLayoutId id="2147504381" r:id="rId9"/>
    <p:sldLayoutId id="2147504382" r:id="rId10"/>
    <p:sldLayoutId id="2147504383" r:id="rId11"/>
    <p:sldLayoutId id="21475043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9" y="333377"/>
            <a:ext cx="83534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027" name="Text Placeholder 2"/>
          <p:cNvSpPr>
            <a:spLocks noGrp="1"/>
          </p:cNvSpPr>
          <p:nvPr>
            <p:ph type="body" idx="1"/>
          </p:nvPr>
        </p:nvSpPr>
        <p:spPr bwMode="auto">
          <a:xfrm>
            <a:off x="395289" y="1354138"/>
            <a:ext cx="8353425"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028" name="Picture 10" descr="HVH-12-g%5B1%5D"/>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8575" y="6445250"/>
            <a:ext cx="8572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238730"/>
      </p:ext>
    </p:extLst>
  </p:cSld>
  <p:clrMap bg1="lt1" tx1="dk1" bg2="lt2" tx2="dk2" accent1="accent1" accent2="accent2" accent3="accent3" accent4="accent4" accent5="accent5" accent6="accent6" hlink="hlink" folHlink="folHlink"/>
  <p:sldLayoutIdLst>
    <p:sldLayoutId id="2147504423" r:id="rId1"/>
    <p:sldLayoutId id="2147504424" r:id="rId2"/>
    <p:sldLayoutId id="2147504425" r:id="rId3"/>
    <p:sldLayoutId id="2147504426" r:id="rId4"/>
    <p:sldLayoutId id="2147504427" r:id="rId5"/>
    <p:sldLayoutId id="2147504428" r:id="rId6"/>
    <p:sldLayoutId id="2147504429" r:id="rId7"/>
    <p:sldLayoutId id="2147504430" r:id="rId8"/>
    <p:sldLayoutId id="2147504431" r:id="rId9"/>
    <p:sldLayoutId id="2147504432" r:id="rId10"/>
    <p:sldLayoutId id="2147504433" r:id="rId11"/>
    <p:sldLayoutId id="2147504434" r:id="rId12"/>
  </p:sldLayoutIdLst>
  <p:timing>
    <p:tnLst>
      <p:par>
        <p:cTn id="1" dur="indefinite" restart="never" nodeType="tmRoot"/>
      </p:par>
    </p:tnLst>
  </p:timing>
  <p:txStyles>
    <p:titleStyle>
      <a:lvl1pPr algn="ctr" rtl="0" eaLnBrk="0" fontAlgn="base" hangingPunct="0">
        <a:spcBef>
          <a:spcPct val="0"/>
        </a:spcBef>
        <a:spcAft>
          <a:spcPct val="0"/>
        </a:spcAft>
        <a:defRPr sz="3000" b="1">
          <a:solidFill>
            <a:schemeClr val="tx1"/>
          </a:solidFill>
          <a:latin typeface="+mj-lt"/>
          <a:ea typeface="+mj-ea"/>
          <a:cs typeface="+mj-cs"/>
        </a:defRPr>
      </a:lvl1pPr>
      <a:lvl2pPr algn="ctr" rtl="0" eaLnBrk="0" fontAlgn="base" hangingPunct="0">
        <a:spcBef>
          <a:spcPct val="0"/>
        </a:spcBef>
        <a:spcAft>
          <a:spcPct val="0"/>
        </a:spcAft>
        <a:defRPr sz="3000" b="1">
          <a:solidFill>
            <a:schemeClr val="tx1"/>
          </a:solidFill>
          <a:latin typeface="Calibri" pitchFamily="34" charset="0"/>
        </a:defRPr>
      </a:lvl2pPr>
      <a:lvl3pPr algn="ctr" rtl="0" eaLnBrk="0" fontAlgn="base" hangingPunct="0">
        <a:spcBef>
          <a:spcPct val="0"/>
        </a:spcBef>
        <a:spcAft>
          <a:spcPct val="0"/>
        </a:spcAft>
        <a:defRPr sz="3000" b="1">
          <a:solidFill>
            <a:schemeClr val="tx1"/>
          </a:solidFill>
          <a:latin typeface="Calibri" pitchFamily="34" charset="0"/>
        </a:defRPr>
      </a:lvl3pPr>
      <a:lvl4pPr algn="ctr" rtl="0" eaLnBrk="0" fontAlgn="base" hangingPunct="0">
        <a:spcBef>
          <a:spcPct val="0"/>
        </a:spcBef>
        <a:spcAft>
          <a:spcPct val="0"/>
        </a:spcAft>
        <a:defRPr sz="3000" b="1">
          <a:solidFill>
            <a:schemeClr val="tx1"/>
          </a:solidFill>
          <a:latin typeface="Calibri" pitchFamily="34" charset="0"/>
        </a:defRPr>
      </a:lvl4pPr>
      <a:lvl5pPr algn="ctr" rtl="0" eaLnBrk="0" fontAlgn="base" hangingPunct="0">
        <a:spcBef>
          <a:spcPct val="0"/>
        </a:spcBef>
        <a:spcAft>
          <a:spcPct val="0"/>
        </a:spcAft>
        <a:defRPr sz="30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6700" indent="-266700" algn="l" rtl="0" eaLnBrk="0" fontAlgn="base" hangingPunct="0">
        <a:spcBef>
          <a:spcPts val="900"/>
        </a:spcBef>
        <a:spcAft>
          <a:spcPts val="300"/>
        </a:spcAft>
        <a:buFont typeface="Arial" panose="020B0604020202020204"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anose="020B0604020202020204"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anose="020B0604020202020204" pitchFamily="34" charset="0"/>
        <a:buChar char="•"/>
        <a:defRPr>
          <a:solidFill>
            <a:schemeClr val="tx1"/>
          </a:solidFill>
          <a:latin typeface="+mn-lt"/>
        </a:defRPr>
      </a:lvl3pPr>
      <a:lvl4pPr marL="13462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20483"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Tree>
    <p:extLst>
      <p:ext uri="{BB962C8B-B14F-4D97-AF65-F5344CB8AC3E}">
        <p14:creationId xmlns:p14="http://schemas.microsoft.com/office/powerpoint/2010/main" xmlns="" val="1113143278"/>
      </p:ext>
    </p:extLst>
  </p:cSld>
  <p:clrMap bg1="lt1" tx1="dk1" bg2="lt2" tx2="dk2" accent1="accent1" accent2="accent2" accent3="accent3" accent4="accent4" accent5="accent5" accent6="accent6" hlink="hlink" folHlink="folHlink"/>
  <p:sldLayoutIdLst>
    <p:sldLayoutId id="2147504453" r:id="rId1"/>
    <p:sldLayoutId id="2147504454" r:id="rId2"/>
    <p:sldLayoutId id="2147504455" r:id="rId3"/>
    <p:sldLayoutId id="2147504456" r:id="rId4"/>
    <p:sldLayoutId id="2147504457" r:id="rId5"/>
  </p:sldLayoutIdLst>
  <p:txStyles>
    <p:titleStyle>
      <a:lvl1pPr algn="ctr" rtl="0" eaLnBrk="0" fontAlgn="base" hangingPunct="0">
        <a:spcBef>
          <a:spcPct val="0"/>
        </a:spcBef>
        <a:spcAft>
          <a:spcPct val="0"/>
        </a:spcAft>
        <a:defRPr sz="3900">
          <a:solidFill>
            <a:schemeClr val="tx2"/>
          </a:solidFill>
          <a:latin typeface="Arial" pitchFamily="34" charset="0"/>
          <a:ea typeface="MS PGothic" pitchFamily="34" charset="-128"/>
          <a:cs typeface="+mj-cs"/>
        </a:defRPr>
      </a:lvl1pPr>
      <a:lvl2pPr algn="ctr" rtl="0" eaLnBrk="0" fontAlgn="base" hangingPunct="0">
        <a:spcBef>
          <a:spcPct val="0"/>
        </a:spcBef>
        <a:spcAft>
          <a:spcPct val="0"/>
        </a:spcAft>
        <a:defRPr sz="3900">
          <a:solidFill>
            <a:schemeClr val="tx2"/>
          </a:solidFill>
          <a:latin typeface="Arial" pitchFamily="-65" charset="0"/>
          <a:ea typeface="MS PGothic" pitchFamily="34" charset="-128"/>
        </a:defRPr>
      </a:lvl2pPr>
      <a:lvl3pPr algn="ctr" rtl="0" eaLnBrk="0" fontAlgn="base" hangingPunct="0">
        <a:spcBef>
          <a:spcPct val="0"/>
        </a:spcBef>
        <a:spcAft>
          <a:spcPct val="0"/>
        </a:spcAft>
        <a:defRPr sz="3900">
          <a:solidFill>
            <a:schemeClr val="tx2"/>
          </a:solidFill>
          <a:latin typeface="Arial" pitchFamily="-65" charset="0"/>
          <a:ea typeface="MS PGothic" pitchFamily="34" charset="-128"/>
        </a:defRPr>
      </a:lvl3pPr>
      <a:lvl4pPr algn="ctr" rtl="0" eaLnBrk="0" fontAlgn="base" hangingPunct="0">
        <a:spcBef>
          <a:spcPct val="0"/>
        </a:spcBef>
        <a:spcAft>
          <a:spcPct val="0"/>
        </a:spcAft>
        <a:defRPr sz="3900">
          <a:solidFill>
            <a:schemeClr val="tx2"/>
          </a:solidFill>
          <a:latin typeface="Arial" pitchFamily="-65" charset="0"/>
          <a:ea typeface="MS PGothic" pitchFamily="34" charset="-128"/>
        </a:defRPr>
      </a:lvl4pPr>
      <a:lvl5pPr algn="ctr" rtl="0" eaLnBrk="0" fontAlgn="base" hangingPunct="0">
        <a:spcBef>
          <a:spcPct val="0"/>
        </a:spcBef>
        <a:spcAft>
          <a:spcPct val="0"/>
        </a:spcAft>
        <a:defRPr sz="3900">
          <a:solidFill>
            <a:schemeClr val="tx2"/>
          </a:solidFill>
          <a:latin typeface="Arial" pitchFamily="-65" charset="0"/>
          <a:ea typeface="MS PGothic" pitchFamily="34" charset="-128"/>
        </a:defRPr>
      </a:lvl5pPr>
      <a:lvl6pPr marL="406405" algn="ctr" rtl="0" fontAlgn="base">
        <a:spcBef>
          <a:spcPct val="0"/>
        </a:spcBef>
        <a:spcAft>
          <a:spcPct val="0"/>
        </a:spcAft>
        <a:defRPr sz="3911">
          <a:solidFill>
            <a:schemeClr val="tx2"/>
          </a:solidFill>
          <a:latin typeface="Arial" pitchFamily="-65" charset="0"/>
        </a:defRPr>
      </a:lvl6pPr>
      <a:lvl7pPr marL="812810" algn="ctr" rtl="0" fontAlgn="base">
        <a:spcBef>
          <a:spcPct val="0"/>
        </a:spcBef>
        <a:spcAft>
          <a:spcPct val="0"/>
        </a:spcAft>
        <a:defRPr sz="3911">
          <a:solidFill>
            <a:schemeClr val="tx2"/>
          </a:solidFill>
          <a:latin typeface="Arial" pitchFamily="-65" charset="0"/>
        </a:defRPr>
      </a:lvl7pPr>
      <a:lvl8pPr marL="1219215" algn="ctr" rtl="0" fontAlgn="base">
        <a:spcBef>
          <a:spcPct val="0"/>
        </a:spcBef>
        <a:spcAft>
          <a:spcPct val="0"/>
        </a:spcAft>
        <a:defRPr sz="3911">
          <a:solidFill>
            <a:schemeClr val="tx2"/>
          </a:solidFill>
          <a:latin typeface="Arial" pitchFamily="-65" charset="0"/>
        </a:defRPr>
      </a:lvl8pPr>
      <a:lvl9pPr marL="1625620" algn="ctr" rtl="0" fontAlgn="base">
        <a:spcBef>
          <a:spcPct val="0"/>
        </a:spcBef>
        <a:spcAft>
          <a:spcPct val="0"/>
        </a:spcAft>
        <a:defRPr sz="3911">
          <a:solidFill>
            <a:schemeClr val="tx2"/>
          </a:solidFill>
          <a:latin typeface="Arial" pitchFamily="-65" charset="0"/>
        </a:defRPr>
      </a:lvl9pPr>
    </p:titleStyle>
    <p:bodyStyle>
      <a:lvl1pPr marL="304800" indent="-304800" algn="l" rtl="0" eaLnBrk="0" fontAlgn="base" hangingPunct="0">
        <a:spcBef>
          <a:spcPct val="20000"/>
        </a:spcBef>
        <a:spcAft>
          <a:spcPct val="0"/>
        </a:spcAft>
        <a:buChar char="•"/>
        <a:defRPr sz="2800">
          <a:solidFill>
            <a:schemeClr val="tx1"/>
          </a:solidFill>
          <a:latin typeface="Arial" pitchFamily="34" charset="0"/>
          <a:ea typeface="MS PGothic" pitchFamily="34" charset="-128"/>
          <a:cs typeface="+mn-cs"/>
        </a:defRPr>
      </a:lvl1pPr>
      <a:lvl2pPr marL="660400" indent="-254000" algn="l" rtl="0" eaLnBrk="0" fontAlgn="base" hangingPunct="0">
        <a:spcBef>
          <a:spcPct val="20000"/>
        </a:spcBef>
        <a:spcAft>
          <a:spcPct val="0"/>
        </a:spcAft>
        <a:buChar char="–"/>
        <a:defRPr sz="2400">
          <a:solidFill>
            <a:schemeClr val="tx1"/>
          </a:solidFill>
          <a:latin typeface="Arial" pitchFamily="34" charset="0"/>
          <a:ea typeface="MS PGothic" pitchFamily="34" charset="-128"/>
        </a:defRPr>
      </a:lvl2pPr>
      <a:lvl3pPr marL="1016000" indent="-203200" algn="l" rtl="0" eaLnBrk="0" fontAlgn="base" hangingPunct="0">
        <a:spcBef>
          <a:spcPct val="20000"/>
        </a:spcBef>
        <a:spcAft>
          <a:spcPct val="0"/>
        </a:spcAft>
        <a:buChar char="•"/>
        <a:defRPr sz="2100">
          <a:solidFill>
            <a:schemeClr val="tx1"/>
          </a:solidFill>
          <a:latin typeface="Arial" pitchFamily="34" charset="0"/>
          <a:ea typeface="MS PGothic" pitchFamily="34" charset="-128"/>
        </a:defRPr>
      </a:lvl3pPr>
      <a:lvl4pPr marL="1422400" indent="-203200" algn="l" rtl="0" eaLnBrk="0" fontAlgn="base" hangingPunct="0">
        <a:spcBef>
          <a:spcPct val="20000"/>
        </a:spcBef>
        <a:spcAft>
          <a:spcPct val="0"/>
        </a:spcAft>
        <a:buChar char="–"/>
        <a:defRPr sz="1700">
          <a:solidFill>
            <a:schemeClr val="tx1"/>
          </a:solidFill>
          <a:latin typeface="Arial" pitchFamily="34" charset="0"/>
          <a:ea typeface="MS PGothic" pitchFamily="34" charset="-128"/>
        </a:defRPr>
      </a:lvl4pPr>
      <a:lvl5pPr marL="1828800" indent="-203200" algn="l" rtl="0" eaLnBrk="0" fontAlgn="base" hangingPunct="0">
        <a:spcBef>
          <a:spcPct val="20000"/>
        </a:spcBef>
        <a:spcAft>
          <a:spcPct val="0"/>
        </a:spcAft>
        <a:buChar char="»"/>
        <a:defRPr sz="1700">
          <a:solidFill>
            <a:schemeClr val="tx1"/>
          </a:solidFill>
          <a:latin typeface="Arial" pitchFamily="34" charset="0"/>
          <a:ea typeface="MS PGothic" pitchFamily="34" charset="-128"/>
        </a:defRPr>
      </a:lvl5pPr>
      <a:lvl6pPr marL="2235228" indent="-203203" algn="l" rtl="0" fontAlgn="base">
        <a:spcBef>
          <a:spcPct val="20000"/>
        </a:spcBef>
        <a:spcAft>
          <a:spcPct val="0"/>
        </a:spcAft>
        <a:buChar char="»"/>
        <a:defRPr sz="1778">
          <a:solidFill>
            <a:schemeClr val="tx1"/>
          </a:solidFill>
          <a:latin typeface="+mn-lt"/>
          <a:ea typeface="+mn-ea"/>
        </a:defRPr>
      </a:lvl6pPr>
      <a:lvl7pPr marL="2641633" indent="-203203" algn="l" rtl="0" fontAlgn="base">
        <a:spcBef>
          <a:spcPct val="20000"/>
        </a:spcBef>
        <a:spcAft>
          <a:spcPct val="0"/>
        </a:spcAft>
        <a:buChar char="»"/>
        <a:defRPr sz="1778">
          <a:solidFill>
            <a:schemeClr val="tx1"/>
          </a:solidFill>
          <a:latin typeface="+mn-lt"/>
          <a:ea typeface="+mn-ea"/>
        </a:defRPr>
      </a:lvl7pPr>
      <a:lvl8pPr marL="3048038" indent="-203203" algn="l" rtl="0" fontAlgn="base">
        <a:spcBef>
          <a:spcPct val="20000"/>
        </a:spcBef>
        <a:spcAft>
          <a:spcPct val="0"/>
        </a:spcAft>
        <a:buChar char="»"/>
        <a:defRPr sz="1778">
          <a:solidFill>
            <a:schemeClr val="tx1"/>
          </a:solidFill>
          <a:latin typeface="+mn-lt"/>
          <a:ea typeface="+mn-ea"/>
        </a:defRPr>
      </a:lvl8pPr>
      <a:lvl9pPr marL="3454443" indent="-203203" algn="l" rtl="0" fontAlgn="base">
        <a:spcBef>
          <a:spcPct val="20000"/>
        </a:spcBef>
        <a:spcAft>
          <a:spcPct val="0"/>
        </a:spcAft>
        <a:buChar char="»"/>
        <a:defRPr sz="1778">
          <a:solidFill>
            <a:schemeClr val="tx1"/>
          </a:solidFill>
          <a:latin typeface="+mn-lt"/>
          <a:ea typeface="+mn-ea"/>
        </a:defRPr>
      </a:lvl9pPr>
    </p:bodyStyle>
    <p:otherStyle>
      <a:defPPr>
        <a:defRPr lang="es-E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10" descr="HVH-12-g%5B1%5D"/>
          <p:cNvPicPr>
            <a:picLocks noChangeAspect="1" noChangeArrowheads="1"/>
          </p:cNvPicPr>
          <p:nvPr/>
        </p:nvPicPr>
        <p:blipFill>
          <a:blip r:embed="rId15" cstate="print"/>
          <a:srcRect/>
          <a:stretch>
            <a:fillRect/>
          </a:stretch>
        </p:blipFill>
        <p:spPr bwMode="auto">
          <a:xfrm>
            <a:off x="0" y="6483350"/>
            <a:ext cx="762000" cy="374650"/>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2292"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Tree>
  </p:cSld>
  <p:clrMap bg1="lt1" tx1="dk1" bg2="lt2" tx2="dk2" accent1="accent1" accent2="accent2" accent3="accent3" accent4="accent4" accent5="accent5" accent6="accent6" hlink="hlink" folHlink="folHlink"/>
  <p:sldLayoutIdLst>
    <p:sldLayoutId id="2147504476" r:id="rId1"/>
    <p:sldLayoutId id="2147504477" r:id="rId2"/>
    <p:sldLayoutId id="2147504478" r:id="rId3"/>
    <p:sldLayoutId id="2147504479" r:id="rId4"/>
    <p:sldLayoutId id="2147504480" r:id="rId5"/>
    <p:sldLayoutId id="2147504481" r:id="rId6"/>
    <p:sldLayoutId id="2147504482" r:id="rId7"/>
    <p:sldLayoutId id="2147504483" r:id="rId8"/>
    <p:sldLayoutId id="2147504484" r:id="rId9"/>
    <p:sldLayoutId id="2147504485" r:id="rId10"/>
    <p:sldLayoutId id="2147504486" r:id="rId11"/>
    <p:sldLayoutId id="2147504487" r:id="rId12"/>
    <p:sldLayoutId id="2147504488"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ca-ES" smtClean="0"/>
              <a:t>Haga clic para modificar el estilo de título del patrón</a:t>
            </a:r>
          </a:p>
        </p:txBody>
      </p:sp>
      <p:sp>
        <p:nvSpPr>
          <p:cNvPr id="32771" name="2 Marcador de texto"/>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ca-ES" smtClean="0"/>
              <a:t>Haga clic para modificar el estilo de texto del patrón</a:t>
            </a:r>
          </a:p>
          <a:p>
            <a:pPr lvl="1"/>
            <a:r>
              <a:rPr lang="es-ES" altLang="ca-ES" smtClean="0"/>
              <a:t>Segundo nivel</a:t>
            </a:r>
          </a:p>
          <a:p>
            <a:pPr lvl="2"/>
            <a:r>
              <a:rPr lang="es-ES" altLang="ca-ES" smtClean="0"/>
              <a:t>Tercer nivel</a:t>
            </a:r>
          </a:p>
          <a:p>
            <a:pPr lvl="3"/>
            <a:r>
              <a:rPr lang="es-ES" altLang="ca-ES" smtClean="0"/>
              <a:t>Cuarto nivel</a:t>
            </a:r>
          </a:p>
          <a:p>
            <a:pPr lvl="4"/>
            <a:r>
              <a:rPr lang="es-ES" altLang="ca-ES" smtClean="0"/>
              <a:t>Quinto nivel</a:t>
            </a:r>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913D636-ABC6-4D2D-AC0D-BE326A1AB369}" type="datetimeFigureOut">
              <a:rPr lang="es-ES"/>
              <a:pPr>
                <a:defRPr/>
              </a:pPr>
              <a:t>06/10/2015</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472A582-A33D-441C-AB46-9736F55467CC}" type="slidenum">
              <a:rPr lang="es-ES" altLang="es-ES" smtClean="0">
                <a:latin typeface="Calibri" pitchFamily="34" charset="0"/>
              </a:rPr>
              <a:pPr/>
              <a:t>‹Nº›</a:t>
            </a:fld>
            <a:endParaRPr lang="es-ES" altLang="es-ES"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504491" r:id="rId1"/>
    <p:sldLayoutId id="2147504492" r:id="rId2"/>
    <p:sldLayoutId id="2147504493" r:id="rId3"/>
    <p:sldLayoutId id="2147504494" r:id="rId4"/>
    <p:sldLayoutId id="2147504495" r:id="rId5"/>
    <p:sldLayoutId id="2147504496" r:id="rId6"/>
    <p:sldLayoutId id="2147504497" r:id="rId7"/>
    <p:sldLayoutId id="2147504498" r:id="rId8"/>
    <p:sldLayoutId id="2147504499" r:id="rId9"/>
    <p:sldLayoutId id="2147504500" r:id="rId10"/>
    <p:sldLayoutId id="21475045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s-ES" altLang="es-ES" smtClean="0"/>
          </a:p>
        </p:txBody>
      </p:sp>
      <p:sp>
        <p:nvSpPr>
          <p:cNvPr id="819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s-E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2A20DCD-941C-4EFF-A44F-B148849D2D21}" type="datetimeFigureOut">
              <a:rPr lang="es-ES"/>
              <a:pPr>
                <a:defRPr/>
              </a:pPr>
              <a:t>06/10/2015</a:t>
            </a:fld>
            <a:endParaRPr lang="es-E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s-E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048D949A-1AEF-4A2C-8695-C5CF78937978}" type="slidenum">
              <a:rPr lang="es-ES"/>
              <a:pPr>
                <a:defRPr/>
              </a:pPr>
              <a:t>‹Nº›</a:t>
            </a:fld>
            <a:endParaRPr lang="es-ES"/>
          </a:p>
        </p:txBody>
      </p:sp>
    </p:spTree>
    <p:extLst>
      <p:ext uri="{BB962C8B-B14F-4D97-AF65-F5344CB8AC3E}">
        <p14:creationId xmlns:p14="http://schemas.microsoft.com/office/powerpoint/2010/main" xmlns="" val="1153666830"/>
      </p:ext>
    </p:extLst>
  </p:cSld>
  <p:clrMap bg1="lt1" tx1="dk1" bg2="lt2" tx2="dk2" accent1="accent1" accent2="accent2" accent3="accent3" accent4="accent4" accent5="accent5" accent6="accent6" hlink="hlink" folHlink="folHlink"/>
  <p:sldLayoutIdLst>
    <p:sldLayoutId id="2147504503" r:id="rId1"/>
    <p:sldLayoutId id="2147504504" r:id="rId2"/>
    <p:sldLayoutId id="2147504505" r:id="rId3"/>
    <p:sldLayoutId id="2147504506" r:id="rId4"/>
    <p:sldLayoutId id="2147504507" r:id="rId5"/>
    <p:sldLayoutId id="2147504508" r:id="rId6"/>
    <p:sldLayoutId id="2147504509" r:id="rId7"/>
    <p:sldLayoutId id="2147504510" r:id="rId8"/>
    <p:sldLayoutId id="2147504511" r:id="rId9"/>
    <p:sldLayoutId id="2147504512" r:id="rId10"/>
    <p:sldLayoutId id="2147504513" r:id="rId11"/>
    <p:sldLayoutId id="214750451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Marcador de título 1"/>
          <p:cNvSpPr>
            <a:spLocks noGrp="1"/>
          </p:cNvSpPr>
          <p:nvPr>
            <p:ph type="title"/>
          </p:nvPr>
        </p:nvSpPr>
        <p:spPr bwMode="auto">
          <a:xfrm>
            <a:off x="628650" y="365129"/>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43" name="Marcador de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Marcador de fecha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A8ABED00-B62B-47CB-83D2-9537CC0ECEB1}" type="datetimeFigureOut">
              <a:rPr lang="es-ES"/>
              <a:pPr>
                <a:defRPr/>
              </a:pPr>
              <a:t>06/10/2015</a:t>
            </a:fld>
            <a:endParaRPr lang="es-ES"/>
          </a:p>
        </p:txBody>
      </p:sp>
      <p:sp>
        <p:nvSpPr>
          <p:cNvPr id="5" name="Marcador de pie de página 4"/>
          <p:cNvSpPr>
            <a:spLocks noGrp="1"/>
          </p:cNvSpPr>
          <p:nvPr>
            <p:ph type="ftr" sz="quarter" idx="3"/>
          </p:nvPr>
        </p:nvSpPr>
        <p:spPr>
          <a:xfrm>
            <a:off x="3028952" y="6356354"/>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s-ES"/>
          </a:p>
        </p:txBody>
      </p:sp>
      <p:sp>
        <p:nvSpPr>
          <p:cNvPr id="6" name="Marcador de número de diapositiva 5"/>
          <p:cNvSpPr>
            <a:spLocks noGrp="1"/>
          </p:cNvSpPr>
          <p:nvPr>
            <p:ph type="sldNum" sz="quarter" idx="4"/>
          </p:nvPr>
        </p:nvSpPr>
        <p:spPr>
          <a:xfrm>
            <a:off x="6457952" y="6356354"/>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defRPr>
            </a:lvl1pPr>
          </a:lstStyle>
          <a:p>
            <a:pPr>
              <a:defRPr/>
            </a:pPr>
            <a:fld id="{287FF93A-5B51-4091-B925-C573C426E33A}" type="slidenum">
              <a:rPr lang="es-ES"/>
              <a:pPr>
                <a:defRPr/>
              </a:pPr>
              <a:t>‹Nº›</a:t>
            </a:fld>
            <a:endParaRPr lang="es-ES"/>
          </a:p>
        </p:txBody>
      </p:sp>
    </p:spTree>
    <p:extLst>
      <p:ext uri="{BB962C8B-B14F-4D97-AF65-F5344CB8AC3E}">
        <p14:creationId xmlns="" xmlns:p14="http://schemas.microsoft.com/office/powerpoint/2010/main" val="3092581833"/>
      </p:ext>
    </p:extLst>
  </p:cSld>
  <p:clrMap bg1="lt1" tx1="dk1" bg2="lt2" tx2="dk2" accent1="accent1" accent2="accent2" accent3="accent3" accent4="accent4" accent5="accent5" accent6="accent6" hlink="hlink" folHlink="folHlink"/>
  <p:sldLayoutIdLst>
    <p:sldLayoutId id="2147504528" r:id="rId1"/>
    <p:sldLayoutId id="2147504529" r:id="rId2"/>
    <p:sldLayoutId id="2147504530" r:id="rId3"/>
    <p:sldLayoutId id="2147504531" r:id="rId4"/>
    <p:sldLayoutId id="2147504532" r:id="rId5"/>
    <p:sldLayoutId id="2147504533" r:id="rId6"/>
    <p:sldLayoutId id="2147504534" r:id="rId7"/>
    <p:sldLayoutId id="2147504535" r:id="rId8"/>
    <p:sldLayoutId id="2147504536" r:id="rId9"/>
    <p:sldLayoutId id="2147504537" r:id="rId10"/>
    <p:sldLayoutId id="21475045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9" y="333377"/>
            <a:ext cx="8353425"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027" name="Text Placeholder 2"/>
          <p:cNvSpPr>
            <a:spLocks noGrp="1"/>
          </p:cNvSpPr>
          <p:nvPr>
            <p:ph type="body" idx="1"/>
          </p:nvPr>
        </p:nvSpPr>
        <p:spPr bwMode="auto">
          <a:xfrm>
            <a:off x="395289" y="1354138"/>
            <a:ext cx="8353425" cy="4595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028" name="Picture 10" descr="HVH-12-g%5B1%5D"/>
          <p:cNvPicPr>
            <a:picLocks noChangeAspect="1" noChangeArrowheads="1"/>
          </p:cNvPicPr>
          <p:nvPr userDrawn="1"/>
        </p:nvPicPr>
        <p:blipFill>
          <a:blip r:embed="rId14" cstate="print"/>
          <a:srcRect/>
          <a:stretch>
            <a:fillRect/>
          </a:stretch>
        </p:blipFill>
        <p:spPr bwMode="auto">
          <a:xfrm>
            <a:off x="28575" y="6445250"/>
            <a:ext cx="85725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04012" r:id="rId1"/>
    <p:sldLayoutId id="2147504013" r:id="rId2"/>
    <p:sldLayoutId id="2147504014" r:id="rId3"/>
    <p:sldLayoutId id="2147504015" r:id="rId4"/>
    <p:sldLayoutId id="2147504016" r:id="rId5"/>
    <p:sldLayoutId id="2147504017" r:id="rId6"/>
    <p:sldLayoutId id="2147504018" r:id="rId7"/>
    <p:sldLayoutId id="2147504019" r:id="rId8"/>
    <p:sldLayoutId id="2147504020" r:id="rId9"/>
    <p:sldLayoutId id="2147504021" r:id="rId10"/>
    <p:sldLayoutId id="2147504022" r:id="rId11"/>
    <p:sldLayoutId id="2147504024" r:id="rId12"/>
  </p:sldLayoutIdLst>
  <p:timing>
    <p:tnLst>
      <p:par>
        <p:cTn id="1" dur="indefinite" restart="never" nodeType="tmRoot"/>
      </p:par>
    </p:tnLst>
  </p:timing>
  <p:txStyles>
    <p:titleStyle>
      <a:lvl1pPr algn="ctr" rtl="0" eaLnBrk="0" fontAlgn="base" hangingPunct="0">
        <a:spcBef>
          <a:spcPct val="0"/>
        </a:spcBef>
        <a:spcAft>
          <a:spcPct val="0"/>
        </a:spcAft>
        <a:defRPr sz="3000" b="1">
          <a:solidFill>
            <a:schemeClr val="tx1"/>
          </a:solidFill>
          <a:latin typeface="+mj-lt"/>
          <a:ea typeface="+mj-ea"/>
          <a:cs typeface="+mj-cs"/>
        </a:defRPr>
      </a:lvl1pPr>
      <a:lvl2pPr algn="ctr" rtl="0" eaLnBrk="0" fontAlgn="base" hangingPunct="0">
        <a:spcBef>
          <a:spcPct val="0"/>
        </a:spcBef>
        <a:spcAft>
          <a:spcPct val="0"/>
        </a:spcAft>
        <a:defRPr sz="3000" b="1">
          <a:solidFill>
            <a:schemeClr val="tx1"/>
          </a:solidFill>
          <a:latin typeface="Calibri" pitchFamily="34" charset="0"/>
        </a:defRPr>
      </a:lvl2pPr>
      <a:lvl3pPr algn="ctr" rtl="0" eaLnBrk="0" fontAlgn="base" hangingPunct="0">
        <a:spcBef>
          <a:spcPct val="0"/>
        </a:spcBef>
        <a:spcAft>
          <a:spcPct val="0"/>
        </a:spcAft>
        <a:defRPr sz="3000" b="1">
          <a:solidFill>
            <a:schemeClr val="tx1"/>
          </a:solidFill>
          <a:latin typeface="Calibri" pitchFamily="34" charset="0"/>
        </a:defRPr>
      </a:lvl3pPr>
      <a:lvl4pPr algn="ctr" rtl="0" eaLnBrk="0" fontAlgn="base" hangingPunct="0">
        <a:spcBef>
          <a:spcPct val="0"/>
        </a:spcBef>
        <a:spcAft>
          <a:spcPct val="0"/>
        </a:spcAft>
        <a:defRPr sz="3000" b="1">
          <a:solidFill>
            <a:schemeClr val="tx1"/>
          </a:solidFill>
          <a:latin typeface="Calibri" pitchFamily="34" charset="0"/>
        </a:defRPr>
      </a:lvl4pPr>
      <a:lvl5pPr algn="ctr" rtl="0" eaLnBrk="0" fontAlgn="base" hangingPunct="0">
        <a:spcBef>
          <a:spcPct val="0"/>
        </a:spcBef>
        <a:spcAft>
          <a:spcPct val="0"/>
        </a:spcAft>
        <a:defRPr sz="30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6700" indent="-266700" algn="l" rtl="0" eaLnBrk="0" fontAlgn="base" hangingPunct="0">
        <a:spcBef>
          <a:spcPts val="900"/>
        </a:spcBef>
        <a:spcAft>
          <a:spcPts val="300"/>
        </a:spcAft>
        <a:buFont typeface="Arial"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itchFamily="34" charset="0"/>
        <a:buChar char="•"/>
        <a:defRPr>
          <a:solidFill>
            <a:schemeClr val="tx1"/>
          </a:solidFill>
          <a:latin typeface="+mn-lt"/>
        </a:defRPr>
      </a:lvl3pPr>
      <a:lvl4pPr marL="1346200" indent="-266700" algn="l" rtl="0" eaLnBrk="0" fontAlgn="base" hangingPunct="0">
        <a:spcBef>
          <a:spcPts val="300"/>
        </a:spcBef>
        <a:spcAft>
          <a:spcPts val="300"/>
        </a:spcAft>
        <a:buFont typeface="Arial"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395290" y="333379"/>
            <a:ext cx="8353425"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3315" name="Text Placeholder 2"/>
          <p:cNvSpPr>
            <a:spLocks noGrp="1"/>
          </p:cNvSpPr>
          <p:nvPr>
            <p:ph type="body" idx="1"/>
          </p:nvPr>
        </p:nvSpPr>
        <p:spPr bwMode="auto">
          <a:xfrm>
            <a:off x="395290" y="1354138"/>
            <a:ext cx="8353425" cy="4595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3316" name="Picture 10" descr="HVH-12-g%5B1%5D"/>
          <p:cNvPicPr>
            <a:picLocks noChangeAspect="1" noChangeArrowheads="1"/>
          </p:cNvPicPr>
          <p:nvPr userDrawn="1"/>
        </p:nvPicPr>
        <p:blipFill>
          <a:blip r:embed="rId15" cstate="print"/>
          <a:srcRect/>
          <a:stretch>
            <a:fillRect/>
          </a:stretch>
        </p:blipFill>
        <p:spPr bwMode="auto">
          <a:xfrm>
            <a:off x="28575" y="6445250"/>
            <a:ext cx="857250" cy="374650"/>
          </a:xfrm>
          <a:prstGeom prst="rect">
            <a:avLst/>
          </a:prstGeom>
          <a:noFill/>
          <a:ln w="9525">
            <a:noFill/>
            <a:miter lim="800000"/>
            <a:headEnd/>
            <a:tailEnd/>
          </a:ln>
        </p:spPr>
      </p:pic>
    </p:spTree>
    <p:extLst>
      <p:ext uri="{BB962C8B-B14F-4D97-AF65-F5344CB8AC3E}">
        <p14:creationId xmlns="" xmlns:p14="http://schemas.microsoft.com/office/powerpoint/2010/main" val="1117440500"/>
      </p:ext>
    </p:extLst>
  </p:cSld>
  <p:clrMap bg1="lt1" tx1="dk1" bg2="lt2" tx2="dk2" accent1="accent1" accent2="accent2" accent3="accent3" accent4="accent4" accent5="accent5" accent6="accent6" hlink="hlink" folHlink="folHlink"/>
  <p:sldLayoutIdLst>
    <p:sldLayoutId id="2147504540" r:id="rId1"/>
    <p:sldLayoutId id="2147504541" r:id="rId2"/>
    <p:sldLayoutId id="2147504542" r:id="rId3"/>
    <p:sldLayoutId id="2147504543" r:id="rId4"/>
    <p:sldLayoutId id="2147504544" r:id="rId5"/>
    <p:sldLayoutId id="2147504545" r:id="rId6"/>
    <p:sldLayoutId id="2147504546" r:id="rId7"/>
    <p:sldLayoutId id="2147504547" r:id="rId8"/>
    <p:sldLayoutId id="2147504548" r:id="rId9"/>
    <p:sldLayoutId id="2147504549" r:id="rId10"/>
    <p:sldLayoutId id="2147504550" r:id="rId11"/>
    <p:sldLayoutId id="2147504551" r:id="rId12"/>
    <p:sldLayoutId id="2147504553" r:id="rId13"/>
  </p:sldLayoutIdLst>
  <p:timing>
    <p:tnLst>
      <p:par>
        <p:cTn id="1" dur="indefinite" restart="never" nodeType="tmRoot"/>
      </p:par>
    </p:tnLst>
  </p:timing>
  <p:txStyles>
    <p:title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p:titleStyle>
    <p:bodyStyle>
      <a:lvl1pPr marL="236538" indent="-236538" algn="l" rtl="0" eaLnBrk="0" fontAlgn="base" hangingPunct="0">
        <a:spcBef>
          <a:spcPts val="800"/>
        </a:spcBef>
        <a:spcAft>
          <a:spcPts val="263"/>
        </a:spcAft>
        <a:buFont typeface="Arial" pitchFamily="34" charset="0"/>
        <a:buChar char="•"/>
        <a:defRPr sz="2100">
          <a:solidFill>
            <a:schemeClr val="tx1"/>
          </a:solidFill>
          <a:latin typeface="+mn-lt"/>
          <a:ea typeface="+mn-ea"/>
          <a:cs typeface="+mn-cs"/>
        </a:defRPr>
      </a:lvl1pPr>
      <a:lvl2pPr marL="552450" indent="-236538" algn="l" rtl="0" eaLnBrk="0" fontAlgn="base" hangingPunct="0">
        <a:spcBef>
          <a:spcPts val="538"/>
        </a:spcBef>
        <a:spcAft>
          <a:spcPts val="263"/>
        </a:spcAft>
        <a:buFont typeface="Arial" pitchFamily="34" charset="0"/>
        <a:buChar char="–"/>
        <a:defRPr sz="1700">
          <a:solidFill>
            <a:schemeClr val="tx1"/>
          </a:solidFill>
          <a:latin typeface="+mn-lt"/>
        </a:defRPr>
      </a:lvl2pPr>
      <a:lvl3pPr marL="879475" indent="-236538" algn="l" rtl="0" eaLnBrk="0" fontAlgn="base" hangingPunct="0">
        <a:spcBef>
          <a:spcPts val="263"/>
        </a:spcBef>
        <a:spcAft>
          <a:spcPts val="263"/>
        </a:spcAft>
        <a:buFont typeface="Arial" pitchFamily="34" charset="0"/>
        <a:buChar char="•"/>
        <a:defRPr>
          <a:solidFill>
            <a:schemeClr val="tx1"/>
          </a:solidFill>
          <a:latin typeface="+mn-lt"/>
        </a:defRPr>
      </a:lvl3pPr>
      <a:lvl4pPr marL="1195388" indent="-236538" algn="l" rtl="0" eaLnBrk="0" fontAlgn="base" hangingPunct="0">
        <a:spcBef>
          <a:spcPts val="263"/>
        </a:spcBef>
        <a:spcAft>
          <a:spcPts val="263"/>
        </a:spcAft>
        <a:buFont typeface="Arial" pitchFamily="34" charset="0"/>
        <a:buChar char="–"/>
        <a:defRPr sz="1400">
          <a:solidFill>
            <a:schemeClr val="tx1"/>
          </a:solidFill>
          <a:latin typeface="+mn-lt"/>
        </a:defRPr>
      </a:lvl4pPr>
      <a:lvl5pPr marL="1511300" indent="-236538" algn="l" rtl="0" eaLnBrk="0" fontAlgn="base" hangingPunct="0">
        <a:spcBef>
          <a:spcPts val="263"/>
        </a:spcBef>
        <a:spcAft>
          <a:spcPts val="263"/>
        </a:spcAft>
        <a:buFont typeface="Arial" pitchFamily="34" charset="0"/>
        <a:buChar char="•"/>
        <a:defRPr sz="1400">
          <a:solidFill>
            <a:schemeClr val="tx1"/>
          </a:solidFill>
          <a:latin typeface="+mn-lt"/>
        </a:defRPr>
      </a:lvl5pPr>
      <a:lvl6pPr marL="2235228" indent="-203203" algn="l" rtl="0" fontAlgn="base">
        <a:spcBef>
          <a:spcPct val="20000"/>
        </a:spcBef>
        <a:spcAft>
          <a:spcPct val="0"/>
        </a:spcAft>
        <a:buFont typeface="Arial" charset="0"/>
        <a:buChar char="»"/>
        <a:defRPr sz="1778">
          <a:solidFill>
            <a:schemeClr val="tx1"/>
          </a:solidFill>
          <a:latin typeface="+mn-lt"/>
        </a:defRPr>
      </a:lvl6pPr>
      <a:lvl7pPr marL="2641633" indent="-203203" algn="l" rtl="0" fontAlgn="base">
        <a:spcBef>
          <a:spcPct val="20000"/>
        </a:spcBef>
        <a:spcAft>
          <a:spcPct val="0"/>
        </a:spcAft>
        <a:buFont typeface="Arial" charset="0"/>
        <a:buChar char="»"/>
        <a:defRPr sz="1778">
          <a:solidFill>
            <a:schemeClr val="tx1"/>
          </a:solidFill>
          <a:latin typeface="+mn-lt"/>
        </a:defRPr>
      </a:lvl7pPr>
      <a:lvl8pPr marL="3048038" indent="-203203" algn="l" rtl="0" fontAlgn="base">
        <a:spcBef>
          <a:spcPct val="20000"/>
        </a:spcBef>
        <a:spcAft>
          <a:spcPct val="0"/>
        </a:spcAft>
        <a:buFont typeface="Arial" charset="0"/>
        <a:buChar char="»"/>
        <a:defRPr sz="1778">
          <a:solidFill>
            <a:schemeClr val="tx1"/>
          </a:solidFill>
          <a:latin typeface="+mn-lt"/>
        </a:defRPr>
      </a:lvl8pPr>
      <a:lvl9pPr marL="3454443" indent="-203203" algn="l" rtl="0" fontAlgn="base">
        <a:spcBef>
          <a:spcPct val="20000"/>
        </a:spcBef>
        <a:spcAft>
          <a:spcPct val="0"/>
        </a:spcAft>
        <a:buFont typeface="Arial" charset="0"/>
        <a:buChar char="»"/>
        <a:defRPr sz="1778">
          <a:solidFill>
            <a:schemeClr val="tx1"/>
          </a:solidFill>
          <a:latin typeface="+mn-lt"/>
        </a:defRPr>
      </a:lvl9pPr>
    </p:bodyStyle>
    <p:otherStyle>
      <a:defPPr>
        <a:defRPr lang="es-E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25765359"/>
      </p:ext>
    </p:extLst>
  </p:cSld>
  <p:clrMap bg1="lt1" tx1="dk1" bg2="lt2" tx2="dk2" accent1="accent1" accent2="accent2" accent3="accent3" accent4="accent4" accent5="accent5" accent6="accent6" hlink="hlink" folHlink="folHlink"/>
  <p:sldLayoutIdLst>
    <p:sldLayoutId id="2147504555" r:id="rId1"/>
    <p:sldLayoutId id="214750455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3555" name="2 Marcador de texto"/>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67">
                <a:solidFill>
                  <a:prstClr val="black">
                    <a:tint val="75000"/>
                  </a:prstClr>
                </a:solidFill>
                <a:latin typeface="+mn-lt"/>
              </a:defRPr>
            </a:lvl1pPr>
          </a:lstStyle>
          <a:p>
            <a:pPr>
              <a:defRPr/>
            </a:pPr>
            <a:fld id="{DDD062E1-C680-4DCA-9B1C-0B07C95243B8}" type="datetimeFigureOut">
              <a:rPr lang="es-ES"/>
              <a:pPr>
                <a:defRPr/>
              </a:pPr>
              <a:t>06/10/2015</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67">
                <a:solidFill>
                  <a:prstClr val="black">
                    <a:tint val="75000"/>
                  </a:prst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67">
                <a:solidFill>
                  <a:srgbClr val="898989"/>
                </a:solidFill>
              </a:defRPr>
            </a:lvl1pPr>
          </a:lstStyle>
          <a:p>
            <a:fld id="{DA8456AC-12EA-4F08-AA91-E902FC682682}" type="slidenum">
              <a:rPr lang="es-ES" altLang="es-ES" smtClean="0">
                <a:latin typeface="Calibri"/>
              </a:rPr>
              <a:pPr/>
              <a:t>‹Nº›</a:t>
            </a:fld>
            <a:endParaRPr lang="es-ES" altLang="es-ES" smtClean="0">
              <a:latin typeface="Calibri"/>
            </a:endParaRPr>
          </a:p>
        </p:txBody>
      </p:sp>
    </p:spTree>
    <p:extLst>
      <p:ext uri="{BB962C8B-B14F-4D97-AF65-F5344CB8AC3E}">
        <p14:creationId xmlns:p14="http://schemas.microsoft.com/office/powerpoint/2010/main" xmlns="" val="2106959986"/>
      </p:ext>
    </p:extLst>
  </p:cSld>
  <p:clrMap bg1="lt1" tx1="dk1" bg2="lt2" tx2="dk2" accent1="accent1" accent2="accent2" accent3="accent3" accent4="accent4" accent5="accent5" accent6="accent6" hlink="hlink" folHlink="folHlink"/>
  <p:sldLayoutIdLst>
    <p:sldLayoutId id="2147504558" r:id="rId1"/>
    <p:sldLayoutId id="2147504559" r:id="rId2"/>
    <p:sldLayoutId id="2147504560" r:id="rId3"/>
    <p:sldLayoutId id="2147504561" r:id="rId4"/>
    <p:sldLayoutId id="2147504562" r:id="rId5"/>
    <p:sldLayoutId id="2147504563" r:id="rId6"/>
    <p:sldLayoutId id="2147504564" r:id="rId7"/>
    <p:sldLayoutId id="2147504565" r:id="rId8"/>
    <p:sldLayoutId id="2147504566" r:id="rId9"/>
    <p:sldLayoutId id="2147504567" r:id="rId10"/>
    <p:sldLayoutId id="2147504568" r:id="rId11"/>
  </p:sldLayoutIdLst>
  <p:txStyles>
    <p:titleStyle>
      <a:lvl1pPr algn="ctr" rtl="0" eaLnBrk="0" fontAlgn="base" hangingPunct="0">
        <a:spcBef>
          <a:spcPct val="0"/>
        </a:spcBef>
        <a:spcAft>
          <a:spcPct val="0"/>
        </a:spcAft>
        <a:defRPr sz="3911" kern="1200">
          <a:solidFill>
            <a:schemeClr val="tx1"/>
          </a:solidFill>
          <a:latin typeface="+mj-lt"/>
          <a:ea typeface="+mj-ea"/>
          <a:cs typeface="+mj-cs"/>
        </a:defRPr>
      </a:lvl1pPr>
      <a:lvl2pPr algn="ctr" rtl="0" eaLnBrk="0" fontAlgn="base" hangingPunct="0">
        <a:spcBef>
          <a:spcPct val="0"/>
        </a:spcBef>
        <a:spcAft>
          <a:spcPct val="0"/>
        </a:spcAft>
        <a:defRPr sz="3911">
          <a:solidFill>
            <a:schemeClr val="tx1"/>
          </a:solidFill>
          <a:latin typeface="Calibri" pitchFamily="34" charset="0"/>
        </a:defRPr>
      </a:lvl2pPr>
      <a:lvl3pPr algn="ctr" rtl="0" eaLnBrk="0" fontAlgn="base" hangingPunct="0">
        <a:spcBef>
          <a:spcPct val="0"/>
        </a:spcBef>
        <a:spcAft>
          <a:spcPct val="0"/>
        </a:spcAft>
        <a:defRPr sz="3911">
          <a:solidFill>
            <a:schemeClr val="tx1"/>
          </a:solidFill>
          <a:latin typeface="Calibri" pitchFamily="34" charset="0"/>
        </a:defRPr>
      </a:lvl3pPr>
      <a:lvl4pPr algn="ctr" rtl="0" eaLnBrk="0" fontAlgn="base" hangingPunct="0">
        <a:spcBef>
          <a:spcPct val="0"/>
        </a:spcBef>
        <a:spcAft>
          <a:spcPct val="0"/>
        </a:spcAft>
        <a:defRPr sz="3911">
          <a:solidFill>
            <a:schemeClr val="tx1"/>
          </a:solidFill>
          <a:latin typeface="Calibri" pitchFamily="34" charset="0"/>
        </a:defRPr>
      </a:lvl4pPr>
      <a:lvl5pPr algn="ctr" rtl="0" eaLnBrk="0" fontAlgn="base" hangingPunct="0">
        <a:spcBef>
          <a:spcPct val="0"/>
        </a:spcBef>
        <a:spcAft>
          <a:spcPct val="0"/>
        </a:spcAft>
        <a:defRPr sz="391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p:titleStyle>
    <p:bodyStyle>
      <a:lvl1pPr marL="304804" indent="-304804" algn="l"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1pPr>
      <a:lvl2pPr marL="660408" indent="-254003" algn="l" rtl="0" eaLnBrk="0" fontAlgn="base" hangingPunct="0">
        <a:spcBef>
          <a:spcPct val="20000"/>
        </a:spcBef>
        <a:spcAft>
          <a:spcPct val="0"/>
        </a:spcAft>
        <a:buFont typeface="Arial" panose="020B0604020202020204" pitchFamily="34" charset="0"/>
        <a:buChar char="–"/>
        <a:defRPr sz="2489" kern="1200">
          <a:solidFill>
            <a:schemeClr val="tx1"/>
          </a:solidFill>
          <a:latin typeface="+mn-lt"/>
          <a:ea typeface="+mn-ea"/>
          <a:cs typeface="+mn-cs"/>
        </a:defRPr>
      </a:lvl2pPr>
      <a:lvl3pPr marL="1016013" indent="-203203" algn="l"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3pPr>
      <a:lvl4pPr marL="1422418" indent="-203203" algn="l"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s-E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395289" y="333377"/>
            <a:ext cx="8353425"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3315" name="Text Placeholder 2"/>
          <p:cNvSpPr>
            <a:spLocks noGrp="1"/>
          </p:cNvSpPr>
          <p:nvPr>
            <p:ph type="body" idx="1"/>
          </p:nvPr>
        </p:nvSpPr>
        <p:spPr bwMode="auto">
          <a:xfrm>
            <a:off x="395289" y="1354138"/>
            <a:ext cx="8353425" cy="4595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3316" name="Picture 10" descr="HVH-12-g%5B1%5D"/>
          <p:cNvPicPr>
            <a:picLocks noChangeAspect="1" noChangeArrowheads="1"/>
          </p:cNvPicPr>
          <p:nvPr userDrawn="1"/>
        </p:nvPicPr>
        <p:blipFill>
          <a:blip r:embed="rId14" cstate="print"/>
          <a:srcRect/>
          <a:stretch>
            <a:fillRect/>
          </a:stretch>
        </p:blipFill>
        <p:spPr bwMode="auto">
          <a:xfrm>
            <a:off x="28575" y="6445250"/>
            <a:ext cx="85725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04039" r:id="rId1"/>
    <p:sldLayoutId id="2147504040" r:id="rId2"/>
    <p:sldLayoutId id="2147504041" r:id="rId3"/>
    <p:sldLayoutId id="2147504042" r:id="rId4"/>
    <p:sldLayoutId id="2147504043" r:id="rId5"/>
    <p:sldLayoutId id="2147504044" r:id="rId6"/>
    <p:sldLayoutId id="2147504045" r:id="rId7"/>
    <p:sldLayoutId id="2147504046" r:id="rId8"/>
    <p:sldLayoutId id="2147504047" r:id="rId9"/>
    <p:sldLayoutId id="2147504048" r:id="rId10"/>
    <p:sldLayoutId id="2147504049" r:id="rId11"/>
    <p:sldLayoutId id="2147504371" r:id="rId12"/>
  </p:sldLayoutIdLst>
  <p:timing>
    <p:tnLst>
      <p:par>
        <p:cTn id="1" dur="indefinite" restart="never" nodeType="tmRoot"/>
      </p:par>
    </p:tnLst>
  </p:timing>
  <p:txStyles>
    <p:title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p:titleStyle>
    <p:bodyStyle>
      <a:lvl1pPr marL="236538" indent="-236538" algn="l" rtl="0" eaLnBrk="0" fontAlgn="base" hangingPunct="0">
        <a:spcBef>
          <a:spcPts val="800"/>
        </a:spcBef>
        <a:spcAft>
          <a:spcPts val="263"/>
        </a:spcAft>
        <a:buFont typeface="Arial" pitchFamily="34" charset="0"/>
        <a:buChar char="•"/>
        <a:defRPr sz="2100">
          <a:solidFill>
            <a:schemeClr val="tx1"/>
          </a:solidFill>
          <a:latin typeface="+mn-lt"/>
          <a:ea typeface="+mn-ea"/>
          <a:cs typeface="+mn-cs"/>
        </a:defRPr>
      </a:lvl1pPr>
      <a:lvl2pPr marL="552450" indent="-236538" algn="l" rtl="0" eaLnBrk="0" fontAlgn="base" hangingPunct="0">
        <a:spcBef>
          <a:spcPts val="538"/>
        </a:spcBef>
        <a:spcAft>
          <a:spcPts val="263"/>
        </a:spcAft>
        <a:buFont typeface="Arial" pitchFamily="34" charset="0"/>
        <a:buChar char="–"/>
        <a:defRPr sz="1700">
          <a:solidFill>
            <a:schemeClr val="tx1"/>
          </a:solidFill>
          <a:latin typeface="+mn-lt"/>
        </a:defRPr>
      </a:lvl2pPr>
      <a:lvl3pPr marL="879475" indent="-236538" algn="l" rtl="0" eaLnBrk="0" fontAlgn="base" hangingPunct="0">
        <a:spcBef>
          <a:spcPts val="263"/>
        </a:spcBef>
        <a:spcAft>
          <a:spcPts val="263"/>
        </a:spcAft>
        <a:buFont typeface="Arial" pitchFamily="34" charset="0"/>
        <a:buChar char="•"/>
        <a:defRPr>
          <a:solidFill>
            <a:schemeClr val="tx1"/>
          </a:solidFill>
          <a:latin typeface="+mn-lt"/>
        </a:defRPr>
      </a:lvl3pPr>
      <a:lvl4pPr marL="1195388" indent="-236538" algn="l" rtl="0" eaLnBrk="0" fontAlgn="base" hangingPunct="0">
        <a:spcBef>
          <a:spcPts val="263"/>
        </a:spcBef>
        <a:spcAft>
          <a:spcPts val="263"/>
        </a:spcAft>
        <a:buFont typeface="Arial" pitchFamily="34" charset="0"/>
        <a:buChar char="–"/>
        <a:defRPr sz="1400">
          <a:solidFill>
            <a:schemeClr val="tx1"/>
          </a:solidFill>
          <a:latin typeface="+mn-lt"/>
        </a:defRPr>
      </a:lvl4pPr>
      <a:lvl5pPr marL="1511300" indent="-236538" algn="l" rtl="0" eaLnBrk="0" fontAlgn="base" hangingPunct="0">
        <a:spcBef>
          <a:spcPts val="263"/>
        </a:spcBef>
        <a:spcAft>
          <a:spcPts val="263"/>
        </a:spcAft>
        <a:buFont typeface="Arial" pitchFamily="34" charset="0"/>
        <a:buChar char="•"/>
        <a:defRPr sz="1400">
          <a:solidFill>
            <a:schemeClr val="tx1"/>
          </a:solidFill>
          <a:latin typeface="+mn-lt"/>
        </a:defRPr>
      </a:lvl5pPr>
      <a:lvl6pPr marL="2235228" indent="-203203" algn="l" rtl="0" fontAlgn="base">
        <a:spcBef>
          <a:spcPct val="20000"/>
        </a:spcBef>
        <a:spcAft>
          <a:spcPct val="0"/>
        </a:spcAft>
        <a:buFont typeface="Arial" charset="0"/>
        <a:buChar char="»"/>
        <a:defRPr sz="1778">
          <a:solidFill>
            <a:schemeClr val="tx1"/>
          </a:solidFill>
          <a:latin typeface="+mn-lt"/>
        </a:defRPr>
      </a:lvl6pPr>
      <a:lvl7pPr marL="2641633" indent="-203203" algn="l" rtl="0" fontAlgn="base">
        <a:spcBef>
          <a:spcPct val="20000"/>
        </a:spcBef>
        <a:spcAft>
          <a:spcPct val="0"/>
        </a:spcAft>
        <a:buFont typeface="Arial" charset="0"/>
        <a:buChar char="»"/>
        <a:defRPr sz="1778">
          <a:solidFill>
            <a:schemeClr val="tx1"/>
          </a:solidFill>
          <a:latin typeface="+mn-lt"/>
        </a:defRPr>
      </a:lvl7pPr>
      <a:lvl8pPr marL="3048038" indent="-203203" algn="l" rtl="0" fontAlgn="base">
        <a:spcBef>
          <a:spcPct val="20000"/>
        </a:spcBef>
        <a:spcAft>
          <a:spcPct val="0"/>
        </a:spcAft>
        <a:buFont typeface="Arial" charset="0"/>
        <a:buChar char="»"/>
        <a:defRPr sz="1778">
          <a:solidFill>
            <a:schemeClr val="tx1"/>
          </a:solidFill>
          <a:latin typeface="+mn-lt"/>
        </a:defRPr>
      </a:lvl8pPr>
      <a:lvl9pPr marL="3454443" indent="-203203" algn="l" rtl="0" fontAlgn="base">
        <a:spcBef>
          <a:spcPct val="20000"/>
        </a:spcBef>
        <a:spcAft>
          <a:spcPct val="0"/>
        </a:spcAft>
        <a:buFont typeface="Arial" charset="0"/>
        <a:buChar char="»"/>
        <a:defRPr sz="1778">
          <a:solidFill>
            <a:schemeClr val="tx1"/>
          </a:solidFill>
          <a:latin typeface="+mn-lt"/>
        </a:defRPr>
      </a:lvl9pPr>
    </p:bodyStyle>
    <p:otherStyle>
      <a:defPPr>
        <a:defRPr lang="es-E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9" y="333377"/>
            <a:ext cx="83534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027" name="Text Placeholder 2"/>
          <p:cNvSpPr>
            <a:spLocks noGrp="1"/>
          </p:cNvSpPr>
          <p:nvPr>
            <p:ph type="body" idx="1"/>
          </p:nvPr>
        </p:nvSpPr>
        <p:spPr bwMode="auto">
          <a:xfrm>
            <a:off x="395289" y="1354138"/>
            <a:ext cx="8353425"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028" name="Picture 10" descr="HVH-12-g%5B1%5D"/>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8575" y="6445250"/>
            <a:ext cx="8572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238730"/>
      </p:ext>
    </p:extLst>
  </p:cSld>
  <p:clrMap bg1="lt1" tx1="dk1" bg2="lt2" tx2="dk2" accent1="accent1" accent2="accent2" accent3="accent3" accent4="accent4" accent5="accent5" accent6="accent6" hlink="hlink" folHlink="folHlink"/>
  <p:sldLayoutIdLst>
    <p:sldLayoutId id="2147504071" r:id="rId1"/>
    <p:sldLayoutId id="2147504072" r:id="rId2"/>
    <p:sldLayoutId id="2147504073" r:id="rId3"/>
    <p:sldLayoutId id="2147504074" r:id="rId4"/>
    <p:sldLayoutId id="2147504075" r:id="rId5"/>
    <p:sldLayoutId id="2147504076" r:id="rId6"/>
    <p:sldLayoutId id="2147504077" r:id="rId7"/>
    <p:sldLayoutId id="2147504078" r:id="rId8"/>
    <p:sldLayoutId id="2147504079" r:id="rId9"/>
    <p:sldLayoutId id="2147504080" r:id="rId10"/>
    <p:sldLayoutId id="2147504081" r:id="rId11"/>
    <p:sldLayoutId id="2147504082" r:id="rId12"/>
  </p:sldLayoutIdLst>
  <p:timing>
    <p:tnLst>
      <p:par>
        <p:cTn id="1" dur="indefinite" restart="never" nodeType="tmRoot"/>
      </p:par>
    </p:tnLst>
  </p:timing>
  <p:txStyles>
    <p:titleStyle>
      <a:lvl1pPr algn="ctr" rtl="0" eaLnBrk="0" fontAlgn="base" hangingPunct="0">
        <a:spcBef>
          <a:spcPct val="0"/>
        </a:spcBef>
        <a:spcAft>
          <a:spcPct val="0"/>
        </a:spcAft>
        <a:defRPr sz="3000" b="1">
          <a:solidFill>
            <a:schemeClr val="tx1"/>
          </a:solidFill>
          <a:latin typeface="+mj-lt"/>
          <a:ea typeface="+mj-ea"/>
          <a:cs typeface="+mj-cs"/>
        </a:defRPr>
      </a:lvl1pPr>
      <a:lvl2pPr algn="ctr" rtl="0" eaLnBrk="0" fontAlgn="base" hangingPunct="0">
        <a:spcBef>
          <a:spcPct val="0"/>
        </a:spcBef>
        <a:spcAft>
          <a:spcPct val="0"/>
        </a:spcAft>
        <a:defRPr sz="3000" b="1">
          <a:solidFill>
            <a:schemeClr val="tx1"/>
          </a:solidFill>
          <a:latin typeface="Calibri" pitchFamily="34" charset="0"/>
        </a:defRPr>
      </a:lvl2pPr>
      <a:lvl3pPr algn="ctr" rtl="0" eaLnBrk="0" fontAlgn="base" hangingPunct="0">
        <a:spcBef>
          <a:spcPct val="0"/>
        </a:spcBef>
        <a:spcAft>
          <a:spcPct val="0"/>
        </a:spcAft>
        <a:defRPr sz="3000" b="1">
          <a:solidFill>
            <a:schemeClr val="tx1"/>
          </a:solidFill>
          <a:latin typeface="Calibri" pitchFamily="34" charset="0"/>
        </a:defRPr>
      </a:lvl3pPr>
      <a:lvl4pPr algn="ctr" rtl="0" eaLnBrk="0" fontAlgn="base" hangingPunct="0">
        <a:spcBef>
          <a:spcPct val="0"/>
        </a:spcBef>
        <a:spcAft>
          <a:spcPct val="0"/>
        </a:spcAft>
        <a:defRPr sz="3000" b="1">
          <a:solidFill>
            <a:schemeClr val="tx1"/>
          </a:solidFill>
          <a:latin typeface="Calibri" pitchFamily="34" charset="0"/>
        </a:defRPr>
      </a:lvl4pPr>
      <a:lvl5pPr algn="ctr" rtl="0" eaLnBrk="0" fontAlgn="base" hangingPunct="0">
        <a:spcBef>
          <a:spcPct val="0"/>
        </a:spcBef>
        <a:spcAft>
          <a:spcPct val="0"/>
        </a:spcAft>
        <a:defRPr sz="30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6700" indent="-266700" algn="l" rtl="0" eaLnBrk="0" fontAlgn="base" hangingPunct="0">
        <a:spcBef>
          <a:spcPts val="900"/>
        </a:spcBef>
        <a:spcAft>
          <a:spcPts val="300"/>
        </a:spcAft>
        <a:buFont typeface="Arial" panose="020B0604020202020204"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anose="020B0604020202020204"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anose="020B0604020202020204" pitchFamily="34" charset="0"/>
        <a:buChar char="•"/>
        <a:defRPr>
          <a:solidFill>
            <a:schemeClr val="tx1"/>
          </a:solidFill>
          <a:latin typeface="+mn-lt"/>
        </a:defRPr>
      </a:lvl3pPr>
      <a:lvl4pPr marL="13462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9" y="333377"/>
            <a:ext cx="83534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027" name="Text Placeholder 2"/>
          <p:cNvSpPr>
            <a:spLocks noGrp="1"/>
          </p:cNvSpPr>
          <p:nvPr>
            <p:ph type="body" idx="1"/>
          </p:nvPr>
        </p:nvSpPr>
        <p:spPr bwMode="auto">
          <a:xfrm>
            <a:off x="395289" y="1354138"/>
            <a:ext cx="8353425"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028" name="Picture 10" descr="HVH-12-g%5B1%5D"/>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8575" y="6445250"/>
            <a:ext cx="8572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1507562"/>
      </p:ext>
    </p:extLst>
  </p:cSld>
  <p:clrMap bg1="lt1" tx1="dk1" bg2="lt2" tx2="dk2" accent1="accent1" accent2="accent2" accent3="accent3" accent4="accent4" accent5="accent5" accent6="accent6" hlink="hlink" folHlink="folHlink"/>
  <p:sldLayoutIdLst>
    <p:sldLayoutId id="2147504178" r:id="rId1"/>
    <p:sldLayoutId id="2147504179" r:id="rId2"/>
    <p:sldLayoutId id="2147504180" r:id="rId3"/>
    <p:sldLayoutId id="2147504181" r:id="rId4"/>
    <p:sldLayoutId id="2147504182" r:id="rId5"/>
    <p:sldLayoutId id="2147504183" r:id="rId6"/>
    <p:sldLayoutId id="2147504184" r:id="rId7"/>
    <p:sldLayoutId id="2147504185" r:id="rId8"/>
    <p:sldLayoutId id="2147504186" r:id="rId9"/>
    <p:sldLayoutId id="2147504187" r:id="rId10"/>
    <p:sldLayoutId id="2147504188" r:id="rId11"/>
    <p:sldLayoutId id="2147504189" r:id="rId12"/>
  </p:sldLayoutIdLst>
  <p:timing>
    <p:tnLst>
      <p:par>
        <p:cTn id="1" dur="indefinite" restart="never" nodeType="tmRoot"/>
      </p:par>
    </p:tnLst>
  </p:timing>
  <p:txStyles>
    <p:titleStyle>
      <a:lvl1pPr algn="ctr" rtl="0" eaLnBrk="0" fontAlgn="base" hangingPunct="0">
        <a:spcBef>
          <a:spcPct val="0"/>
        </a:spcBef>
        <a:spcAft>
          <a:spcPct val="0"/>
        </a:spcAft>
        <a:defRPr sz="3000" b="1">
          <a:solidFill>
            <a:schemeClr val="tx1"/>
          </a:solidFill>
          <a:latin typeface="+mj-lt"/>
          <a:ea typeface="+mj-ea"/>
          <a:cs typeface="+mj-cs"/>
        </a:defRPr>
      </a:lvl1pPr>
      <a:lvl2pPr algn="ctr" rtl="0" eaLnBrk="0" fontAlgn="base" hangingPunct="0">
        <a:spcBef>
          <a:spcPct val="0"/>
        </a:spcBef>
        <a:spcAft>
          <a:spcPct val="0"/>
        </a:spcAft>
        <a:defRPr sz="3000" b="1">
          <a:solidFill>
            <a:schemeClr val="tx1"/>
          </a:solidFill>
          <a:latin typeface="Calibri" pitchFamily="34" charset="0"/>
        </a:defRPr>
      </a:lvl2pPr>
      <a:lvl3pPr algn="ctr" rtl="0" eaLnBrk="0" fontAlgn="base" hangingPunct="0">
        <a:spcBef>
          <a:spcPct val="0"/>
        </a:spcBef>
        <a:spcAft>
          <a:spcPct val="0"/>
        </a:spcAft>
        <a:defRPr sz="3000" b="1">
          <a:solidFill>
            <a:schemeClr val="tx1"/>
          </a:solidFill>
          <a:latin typeface="Calibri" pitchFamily="34" charset="0"/>
        </a:defRPr>
      </a:lvl3pPr>
      <a:lvl4pPr algn="ctr" rtl="0" eaLnBrk="0" fontAlgn="base" hangingPunct="0">
        <a:spcBef>
          <a:spcPct val="0"/>
        </a:spcBef>
        <a:spcAft>
          <a:spcPct val="0"/>
        </a:spcAft>
        <a:defRPr sz="3000" b="1">
          <a:solidFill>
            <a:schemeClr val="tx1"/>
          </a:solidFill>
          <a:latin typeface="Calibri" pitchFamily="34" charset="0"/>
        </a:defRPr>
      </a:lvl4pPr>
      <a:lvl5pPr algn="ctr" rtl="0" eaLnBrk="0" fontAlgn="base" hangingPunct="0">
        <a:spcBef>
          <a:spcPct val="0"/>
        </a:spcBef>
        <a:spcAft>
          <a:spcPct val="0"/>
        </a:spcAft>
        <a:defRPr sz="30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6700" indent="-266700" algn="l" rtl="0" eaLnBrk="0" fontAlgn="base" hangingPunct="0">
        <a:spcBef>
          <a:spcPts val="900"/>
        </a:spcBef>
        <a:spcAft>
          <a:spcPts val="300"/>
        </a:spcAft>
        <a:buFont typeface="Arial" panose="020B0604020202020204"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anose="020B0604020202020204"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anose="020B0604020202020204" pitchFamily="34" charset="0"/>
        <a:buChar char="•"/>
        <a:defRPr>
          <a:solidFill>
            <a:schemeClr val="tx1"/>
          </a:solidFill>
          <a:latin typeface="+mn-lt"/>
        </a:defRPr>
      </a:lvl3pPr>
      <a:lvl4pPr marL="13462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395289" y="333377"/>
            <a:ext cx="83534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13315" name="Text Placeholder 2"/>
          <p:cNvSpPr>
            <a:spLocks noGrp="1"/>
          </p:cNvSpPr>
          <p:nvPr>
            <p:ph type="body" idx="1"/>
          </p:nvPr>
        </p:nvSpPr>
        <p:spPr bwMode="auto">
          <a:xfrm>
            <a:off x="395289" y="1354138"/>
            <a:ext cx="8353425"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pic>
        <p:nvPicPr>
          <p:cNvPr id="13316" name="Picture 10" descr="HVH-12-g%5B1%5D"/>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8575" y="6445250"/>
            <a:ext cx="8572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4850398"/>
      </p:ext>
    </p:extLst>
  </p:cSld>
  <p:clrMap bg1="lt1" tx1="dk1" bg2="lt2" tx2="dk2" accent1="accent1" accent2="accent2" accent3="accent3" accent4="accent4" accent5="accent5" accent6="accent6" hlink="hlink" folHlink="folHlink"/>
  <p:sldLayoutIdLst>
    <p:sldLayoutId id="2147504212" r:id="rId1"/>
    <p:sldLayoutId id="2147504213" r:id="rId2"/>
    <p:sldLayoutId id="2147504214" r:id="rId3"/>
    <p:sldLayoutId id="2147504215" r:id="rId4"/>
    <p:sldLayoutId id="2147504216" r:id="rId5"/>
    <p:sldLayoutId id="2147504217" r:id="rId6"/>
    <p:sldLayoutId id="2147504218" r:id="rId7"/>
    <p:sldLayoutId id="2147504219" r:id="rId8"/>
    <p:sldLayoutId id="2147504220" r:id="rId9"/>
    <p:sldLayoutId id="2147504221" r:id="rId10"/>
    <p:sldLayoutId id="2147504222" r:id="rId11"/>
    <p:sldLayoutId id="2147504223" r:id="rId12"/>
  </p:sldLayoutIdLst>
  <p:timing>
    <p:tnLst>
      <p:par>
        <p:cTn id="1" dur="indefinite" restart="never" nodeType="tmRoot"/>
      </p:par>
    </p:tnLst>
  </p:timing>
  <p:txStyles>
    <p:title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p:titleStyle>
    <p:bodyStyle>
      <a:lvl1pPr marL="236538" indent="-236538" algn="l" rtl="0" eaLnBrk="0" fontAlgn="base" hangingPunct="0">
        <a:spcBef>
          <a:spcPts val="800"/>
        </a:spcBef>
        <a:spcAft>
          <a:spcPts val="263"/>
        </a:spcAft>
        <a:buFont typeface="Arial" panose="020B0604020202020204" pitchFamily="34" charset="0"/>
        <a:buChar char="•"/>
        <a:defRPr sz="2100">
          <a:solidFill>
            <a:schemeClr val="tx1"/>
          </a:solidFill>
          <a:latin typeface="+mn-lt"/>
          <a:ea typeface="+mn-ea"/>
          <a:cs typeface="+mn-cs"/>
        </a:defRPr>
      </a:lvl1pPr>
      <a:lvl2pPr marL="552450" indent="-236538" algn="l" rtl="0" eaLnBrk="0" fontAlgn="base" hangingPunct="0">
        <a:spcBef>
          <a:spcPts val="538"/>
        </a:spcBef>
        <a:spcAft>
          <a:spcPts val="263"/>
        </a:spcAft>
        <a:buFont typeface="Arial" panose="020B0604020202020204" pitchFamily="34" charset="0"/>
        <a:buChar char="–"/>
        <a:defRPr sz="1700">
          <a:solidFill>
            <a:schemeClr val="tx1"/>
          </a:solidFill>
          <a:latin typeface="+mn-lt"/>
        </a:defRPr>
      </a:lvl2pPr>
      <a:lvl3pPr marL="879475" indent="-236538" algn="l" rtl="0" eaLnBrk="0" fontAlgn="base" hangingPunct="0">
        <a:spcBef>
          <a:spcPts val="263"/>
        </a:spcBef>
        <a:spcAft>
          <a:spcPts val="263"/>
        </a:spcAft>
        <a:buFont typeface="Arial" panose="020B0604020202020204" pitchFamily="34" charset="0"/>
        <a:buChar char="•"/>
        <a:defRPr>
          <a:solidFill>
            <a:schemeClr val="tx1"/>
          </a:solidFill>
          <a:latin typeface="+mn-lt"/>
        </a:defRPr>
      </a:lvl3pPr>
      <a:lvl4pPr marL="1195388" indent="-236538" algn="l" rtl="0" eaLnBrk="0" fontAlgn="base" hangingPunct="0">
        <a:spcBef>
          <a:spcPts val="263"/>
        </a:spcBef>
        <a:spcAft>
          <a:spcPts val="263"/>
        </a:spcAft>
        <a:buFont typeface="Arial" panose="020B0604020202020204" pitchFamily="34" charset="0"/>
        <a:buChar char="–"/>
        <a:defRPr sz="1400">
          <a:solidFill>
            <a:schemeClr val="tx1"/>
          </a:solidFill>
          <a:latin typeface="+mn-lt"/>
        </a:defRPr>
      </a:lvl4pPr>
      <a:lvl5pPr marL="1511300" indent="-236538" algn="l" rtl="0" eaLnBrk="0" fontAlgn="base" hangingPunct="0">
        <a:spcBef>
          <a:spcPts val="263"/>
        </a:spcBef>
        <a:spcAft>
          <a:spcPts val="263"/>
        </a:spcAft>
        <a:buFont typeface="Arial" panose="020B0604020202020204" pitchFamily="34" charset="0"/>
        <a:buChar char="•"/>
        <a:defRPr sz="1400">
          <a:solidFill>
            <a:schemeClr val="tx1"/>
          </a:solidFill>
          <a:latin typeface="+mn-lt"/>
        </a:defRPr>
      </a:lvl5pPr>
      <a:lvl6pPr marL="2235228" indent="-203203" algn="l" rtl="0" fontAlgn="base">
        <a:spcBef>
          <a:spcPct val="20000"/>
        </a:spcBef>
        <a:spcAft>
          <a:spcPct val="0"/>
        </a:spcAft>
        <a:buFont typeface="Arial" charset="0"/>
        <a:buChar char="»"/>
        <a:defRPr sz="1778">
          <a:solidFill>
            <a:schemeClr val="tx1"/>
          </a:solidFill>
          <a:latin typeface="+mn-lt"/>
        </a:defRPr>
      </a:lvl6pPr>
      <a:lvl7pPr marL="2641633" indent="-203203" algn="l" rtl="0" fontAlgn="base">
        <a:spcBef>
          <a:spcPct val="20000"/>
        </a:spcBef>
        <a:spcAft>
          <a:spcPct val="0"/>
        </a:spcAft>
        <a:buFont typeface="Arial" charset="0"/>
        <a:buChar char="»"/>
        <a:defRPr sz="1778">
          <a:solidFill>
            <a:schemeClr val="tx1"/>
          </a:solidFill>
          <a:latin typeface="+mn-lt"/>
        </a:defRPr>
      </a:lvl7pPr>
      <a:lvl8pPr marL="3048038" indent="-203203" algn="l" rtl="0" fontAlgn="base">
        <a:spcBef>
          <a:spcPct val="20000"/>
        </a:spcBef>
        <a:spcAft>
          <a:spcPct val="0"/>
        </a:spcAft>
        <a:buFont typeface="Arial" charset="0"/>
        <a:buChar char="»"/>
        <a:defRPr sz="1778">
          <a:solidFill>
            <a:schemeClr val="tx1"/>
          </a:solidFill>
          <a:latin typeface="+mn-lt"/>
        </a:defRPr>
      </a:lvl8pPr>
      <a:lvl9pPr marL="3454443" indent="-203203" algn="l" rtl="0" fontAlgn="base">
        <a:spcBef>
          <a:spcPct val="20000"/>
        </a:spcBef>
        <a:spcAft>
          <a:spcPct val="0"/>
        </a:spcAft>
        <a:buFont typeface="Arial" charset="0"/>
        <a:buChar char="»"/>
        <a:defRPr sz="1778">
          <a:solidFill>
            <a:schemeClr val="tx1"/>
          </a:solidFill>
          <a:latin typeface="+mn-lt"/>
        </a:defRPr>
      </a:lvl9pPr>
    </p:bodyStyle>
    <p:otherStyle>
      <a:defPPr>
        <a:defRPr lang="es-E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151" y="149225"/>
            <a:ext cx="755967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Click to edit Master title style</a:t>
            </a:r>
            <a:endParaRPr lang="en-US" altLang="es-ES" smtClean="0"/>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Click to edit Master text styles</a:t>
            </a:r>
          </a:p>
          <a:p>
            <a:pPr lvl="1"/>
            <a:r>
              <a:rPr lang="es-ES_tradnl" altLang="es-ES" smtClean="0"/>
              <a:t>Second level</a:t>
            </a:r>
          </a:p>
          <a:p>
            <a:pPr lvl="2"/>
            <a:r>
              <a:rPr lang="es-ES_tradnl" altLang="es-ES" smtClean="0"/>
              <a:t>Third level</a:t>
            </a:r>
          </a:p>
          <a:p>
            <a:pPr lvl="3"/>
            <a:r>
              <a:rPr lang="es-ES_tradnl" altLang="es-ES" smtClean="0"/>
              <a:t>Fourth level</a:t>
            </a:r>
          </a:p>
          <a:p>
            <a:pPr lvl="4"/>
            <a:r>
              <a:rPr lang="es-ES_tradnl" altLang="es-ES" smtClean="0"/>
              <a:t>Fifth level</a:t>
            </a:r>
            <a:endParaRPr lang="en-U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000000"/>
                </a:solidFill>
                <a:latin typeface="Tahoma" pitchFamily="34" charset="0"/>
                <a:ea typeface="ＭＳ Ｐゴシック" pitchFamily="-84" charset="-128"/>
                <a:cs typeface="Tahoma" pitchFamily="34" charset="0"/>
              </a:defRPr>
            </a:lvl1pPr>
          </a:lstStyle>
          <a:p>
            <a:pPr defTabSz="457200" eaLnBrk="1" hangingPunct="1">
              <a:defRPr/>
            </a:pPr>
            <a:fld id="{B9F3C0A5-F5ED-4EFF-8903-13A148182401}" type="datetimeFigureOut">
              <a:rPr lang="en-US"/>
              <a:pPr defTabSz="457200" eaLnBrk="1" hangingPunct="1">
                <a:defRPr/>
              </a:pPr>
              <a:t>10/6/2015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solidFill>
                <a:latin typeface="Tahoma"/>
                <a:ea typeface="+mn-ea"/>
                <a:cs typeface="Tahoma"/>
              </a:defRPr>
            </a:lvl1pPr>
          </a:lstStyle>
          <a:p>
            <a:pPr defTabSz="457200" eaLnBrk="1" hangingPunct="1">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Tahoma" panose="020B0604030504040204" pitchFamily="34" charset="0"/>
                <a:cs typeface="Tahoma" panose="020B0604030504040204" pitchFamily="34" charset="0"/>
              </a:defRPr>
            </a:lvl1pPr>
          </a:lstStyle>
          <a:p>
            <a:pPr defTabSz="457200" eaLnBrk="1" hangingPunct="1"/>
            <a:fld id="{7F27CB66-007D-42FB-9A73-B0AE6AF36629}" type="slidenum">
              <a:rPr lang="en-US" altLang="es-ES" smtClean="0">
                <a:ea typeface="ＭＳ Ｐゴシック" panose="020B0600070205080204" pitchFamily="34" charset="-128"/>
              </a:rPr>
              <a:pPr defTabSz="457200" eaLnBrk="1" hangingPunct="1"/>
              <a:t>‹Nº›</a:t>
            </a:fld>
            <a:endParaRPr lang="en-US" altLang="es-ES" smtClean="0">
              <a:ea typeface="ＭＳ Ｐゴシック" panose="020B0600070205080204" pitchFamily="34" charset="-128"/>
            </a:endParaRPr>
          </a:p>
        </p:txBody>
      </p:sp>
      <p:cxnSp>
        <p:nvCxnSpPr>
          <p:cNvPr id="7" name="Straight Connector 6"/>
          <p:cNvCxnSpPr/>
          <p:nvPr userDrawn="1"/>
        </p:nvCxnSpPr>
        <p:spPr>
          <a:xfrm flipV="1">
            <a:off x="57082" y="779880"/>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3080" name="Picture 8" descr="LOGO_CEM-Cat_DASHED_JUST-(transp).gif"/>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41289" y="6408740"/>
            <a:ext cx="143986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85723286"/>
      </p:ext>
    </p:extLst>
  </p:cSld>
  <p:clrMap bg1="lt1" tx1="dk1" bg2="lt2" tx2="dk2" accent1="accent1" accent2="accent2" accent3="accent3" accent4="accent4" accent5="accent5" accent6="accent6" hlink="hlink" folHlink="folHlink"/>
  <p:sldLayoutIdLst>
    <p:sldLayoutId id="2147504225" r:id="rId1"/>
    <p:sldLayoutId id="2147504226" r:id="rId2"/>
    <p:sldLayoutId id="2147504227" r:id="rId3"/>
    <p:sldLayoutId id="2147504228" r:id="rId4"/>
    <p:sldLayoutId id="2147504229" r:id="rId5"/>
    <p:sldLayoutId id="2147504230" r:id="rId6"/>
    <p:sldLayoutId id="2147504231" r:id="rId7"/>
    <p:sldLayoutId id="2147504232" r:id="rId8"/>
    <p:sldLayoutId id="2147504233" r:id="rId9"/>
    <p:sldLayoutId id="2147504234" r:id="rId10"/>
    <p:sldLayoutId id="2147504235" r:id="rId11"/>
    <p:sldLayoutId id="2147504236" r:id="rId12"/>
    <p:sldLayoutId id="2147504237" r:id="rId13"/>
  </p:sldLayoutIdLst>
  <p:txStyles>
    <p:titleStyle>
      <a:lvl1pPr algn="l" defTabSz="457200" rtl="0" eaLnBrk="0" fontAlgn="base" hangingPunct="0">
        <a:spcBef>
          <a:spcPct val="0"/>
        </a:spcBef>
        <a:spcAft>
          <a:spcPct val="0"/>
        </a:spcAft>
        <a:defRPr sz="3600" kern="1200">
          <a:solidFill>
            <a:srgbClr val="000000"/>
          </a:solidFill>
          <a:latin typeface="Tahoma"/>
          <a:ea typeface="ＭＳ Ｐゴシック" charset="0"/>
          <a:cs typeface="Tahoma"/>
        </a:defRPr>
      </a:lvl1pPr>
      <a:lvl2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2pPr>
      <a:lvl3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3pPr>
      <a:lvl4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4pPr>
      <a:lvl5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5pPr>
      <a:lvl6pPr marL="457200" algn="l" defTabSz="457200" rtl="0" fontAlgn="base">
        <a:spcBef>
          <a:spcPct val="0"/>
        </a:spcBef>
        <a:spcAft>
          <a:spcPct val="0"/>
        </a:spcAft>
        <a:defRPr sz="3600">
          <a:solidFill>
            <a:srgbClr val="000000"/>
          </a:solidFill>
          <a:latin typeface="Tahoma" charset="0"/>
          <a:ea typeface="ＭＳ Ｐゴシック" charset="0"/>
          <a:cs typeface="Tahoma" charset="0"/>
        </a:defRPr>
      </a:lvl6pPr>
      <a:lvl7pPr marL="914400" algn="l" defTabSz="457200" rtl="0" fontAlgn="base">
        <a:spcBef>
          <a:spcPct val="0"/>
        </a:spcBef>
        <a:spcAft>
          <a:spcPct val="0"/>
        </a:spcAft>
        <a:defRPr sz="3600">
          <a:solidFill>
            <a:srgbClr val="000000"/>
          </a:solidFill>
          <a:latin typeface="Tahoma" charset="0"/>
          <a:ea typeface="ＭＳ Ｐゴシック" charset="0"/>
          <a:cs typeface="Tahoma" charset="0"/>
        </a:defRPr>
      </a:lvl7pPr>
      <a:lvl8pPr marL="1371600" algn="l" defTabSz="457200" rtl="0" fontAlgn="base">
        <a:spcBef>
          <a:spcPct val="0"/>
        </a:spcBef>
        <a:spcAft>
          <a:spcPct val="0"/>
        </a:spcAft>
        <a:defRPr sz="3600">
          <a:solidFill>
            <a:srgbClr val="000000"/>
          </a:solidFill>
          <a:latin typeface="Tahoma" charset="0"/>
          <a:ea typeface="ＭＳ Ｐゴシック" charset="0"/>
          <a:cs typeface="Tahoma" charset="0"/>
        </a:defRPr>
      </a:lvl8pPr>
      <a:lvl9pPr marL="1828800" algn="l" defTabSz="457200" rtl="0" fontAlgn="base">
        <a:spcBef>
          <a:spcPct val="0"/>
        </a:spcBef>
        <a:spcAft>
          <a:spcPct val="0"/>
        </a:spcAft>
        <a:defRPr sz="3600">
          <a:solidFill>
            <a:srgbClr val="000000"/>
          </a:solidFill>
          <a:latin typeface="Tahoma" charset="0"/>
          <a:ea typeface="ＭＳ Ｐゴシック" charset="0"/>
          <a:cs typeface="Tahoma"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00"/>
          </a:solidFill>
          <a:latin typeface="Tahoma"/>
          <a:ea typeface="ＭＳ Ｐゴシック" charset="0"/>
          <a:cs typeface="Tahom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00"/>
          </a:solidFill>
          <a:latin typeface="Tahoma"/>
          <a:ea typeface="Tahoma" charset="0"/>
          <a:cs typeface="Tahom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Tahoma"/>
          <a:ea typeface="Tahoma" charset="0"/>
          <a:cs typeface="Tahom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Tahoma" charset="0"/>
          <a:cs typeface="Tahom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Tahoma" charset="0"/>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151" y="149225"/>
            <a:ext cx="755967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Click to edit Master title style</a:t>
            </a:r>
            <a:endParaRPr lang="en-US" altLang="es-ES" smtClean="0"/>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Click to edit Master text styles</a:t>
            </a:r>
          </a:p>
          <a:p>
            <a:pPr lvl="1"/>
            <a:r>
              <a:rPr lang="es-ES_tradnl" altLang="es-ES" smtClean="0"/>
              <a:t>Second level</a:t>
            </a:r>
          </a:p>
          <a:p>
            <a:pPr lvl="2"/>
            <a:r>
              <a:rPr lang="es-ES_tradnl" altLang="es-ES" smtClean="0"/>
              <a:t>Third level</a:t>
            </a:r>
          </a:p>
          <a:p>
            <a:pPr lvl="3"/>
            <a:r>
              <a:rPr lang="es-ES_tradnl" altLang="es-ES" smtClean="0"/>
              <a:t>Fourth level</a:t>
            </a:r>
          </a:p>
          <a:p>
            <a:pPr lvl="4"/>
            <a:r>
              <a:rPr lang="es-ES_tradnl" altLang="es-ES" smtClean="0"/>
              <a:t>Fifth level</a:t>
            </a:r>
            <a:endParaRPr lang="en-U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000000"/>
                </a:solidFill>
                <a:latin typeface="Tahoma" pitchFamily="34" charset="0"/>
                <a:ea typeface="ＭＳ Ｐゴシック" pitchFamily="-84" charset="-128"/>
                <a:cs typeface="Tahoma" pitchFamily="34" charset="0"/>
              </a:defRPr>
            </a:lvl1pPr>
          </a:lstStyle>
          <a:p>
            <a:pPr defTabSz="457200" eaLnBrk="1" hangingPunct="1">
              <a:defRPr/>
            </a:pPr>
            <a:fld id="{B9F3C0A5-F5ED-4EFF-8903-13A148182401}" type="datetimeFigureOut">
              <a:rPr lang="en-US"/>
              <a:pPr defTabSz="457200" eaLnBrk="1" hangingPunct="1">
                <a:defRPr/>
              </a:pPr>
              <a:t>10/6/2015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solidFill>
                <a:latin typeface="Tahoma"/>
                <a:ea typeface="+mn-ea"/>
                <a:cs typeface="Tahoma"/>
              </a:defRPr>
            </a:lvl1pPr>
          </a:lstStyle>
          <a:p>
            <a:pPr defTabSz="457200" eaLnBrk="1" hangingPunct="1">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Tahoma" panose="020B0604030504040204" pitchFamily="34" charset="0"/>
                <a:cs typeface="Tahoma" panose="020B0604030504040204" pitchFamily="34" charset="0"/>
              </a:defRPr>
            </a:lvl1pPr>
          </a:lstStyle>
          <a:p>
            <a:pPr defTabSz="457200" eaLnBrk="1" hangingPunct="1"/>
            <a:fld id="{7F27CB66-007D-42FB-9A73-B0AE6AF36629}" type="slidenum">
              <a:rPr lang="en-US" altLang="es-ES" smtClean="0">
                <a:ea typeface="ＭＳ Ｐゴシック" panose="020B0600070205080204" pitchFamily="34" charset="-128"/>
              </a:rPr>
              <a:pPr defTabSz="457200" eaLnBrk="1" hangingPunct="1"/>
              <a:t>‹Nº›</a:t>
            </a:fld>
            <a:endParaRPr lang="en-US" altLang="es-ES" smtClean="0">
              <a:ea typeface="ＭＳ Ｐゴシック" panose="020B0600070205080204" pitchFamily="34" charset="-128"/>
            </a:endParaRPr>
          </a:p>
        </p:txBody>
      </p:sp>
      <p:cxnSp>
        <p:nvCxnSpPr>
          <p:cNvPr id="7" name="Straight Connector 6"/>
          <p:cNvCxnSpPr/>
          <p:nvPr userDrawn="1"/>
        </p:nvCxnSpPr>
        <p:spPr>
          <a:xfrm flipV="1">
            <a:off x="57082" y="779880"/>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3080" name="Picture 8" descr="LOGO_CEM-Cat_DASHED_JUST-(transp).gif"/>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41289" y="6408740"/>
            <a:ext cx="1439862"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4590184"/>
      </p:ext>
    </p:extLst>
  </p:cSld>
  <p:clrMap bg1="lt1" tx1="dk1" bg2="lt2" tx2="dk2" accent1="accent1" accent2="accent2" accent3="accent3" accent4="accent4" accent5="accent5" accent6="accent6" hlink="hlink" folHlink="folHlink"/>
  <p:sldLayoutIdLst>
    <p:sldLayoutId id="2147504239" r:id="rId1"/>
    <p:sldLayoutId id="2147504240" r:id="rId2"/>
    <p:sldLayoutId id="2147504241" r:id="rId3"/>
    <p:sldLayoutId id="2147504242" r:id="rId4"/>
    <p:sldLayoutId id="2147504243" r:id="rId5"/>
    <p:sldLayoutId id="2147504244" r:id="rId6"/>
    <p:sldLayoutId id="2147504245" r:id="rId7"/>
    <p:sldLayoutId id="2147504246" r:id="rId8"/>
    <p:sldLayoutId id="2147504247" r:id="rId9"/>
    <p:sldLayoutId id="2147504248" r:id="rId10"/>
    <p:sldLayoutId id="2147504249" r:id="rId11"/>
    <p:sldLayoutId id="2147504250" r:id="rId12"/>
    <p:sldLayoutId id="2147504251" r:id="rId13"/>
  </p:sldLayoutIdLst>
  <p:txStyles>
    <p:titleStyle>
      <a:lvl1pPr algn="l" defTabSz="457200" rtl="0" eaLnBrk="0" fontAlgn="base" hangingPunct="0">
        <a:spcBef>
          <a:spcPct val="0"/>
        </a:spcBef>
        <a:spcAft>
          <a:spcPct val="0"/>
        </a:spcAft>
        <a:defRPr sz="3600" kern="1200">
          <a:solidFill>
            <a:srgbClr val="000000"/>
          </a:solidFill>
          <a:latin typeface="Tahoma"/>
          <a:ea typeface="ＭＳ Ｐゴシック" charset="0"/>
          <a:cs typeface="Tahoma"/>
        </a:defRPr>
      </a:lvl1pPr>
      <a:lvl2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2pPr>
      <a:lvl3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3pPr>
      <a:lvl4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4pPr>
      <a:lvl5pPr algn="l" defTabSz="457200" rtl="0" eaLnBrk="0" fontAlgn="base" hangingPunct="0">
        <a:spcBef>
          <a:spcPct val="0"/>
        </a:spcBef>
        <a:spcAft>
          <a:spcPct val="0"/>
        </a:spcAft>
        <a:defRPr sz="3600">
          <a:solidFill>
            <a:srgbClr val="000000"/>
          </a:solidFill>
          <a:latin typeface="Tahoma" charset="0"/>
          <a:ea typeface="ＭＳ Ｐゴシック" charset="0"/>
          <a:cs typeface="Tahoma" charset="0"/>
        </a:defRPr>
      </a:lvl5pPr>
      <a:lvl6pPr marL="457200" algn="l" defTabSz="457200" rtl="0" fontAlgn="base">
        <a:spcBef>
          <a:spcPct val="0"/>
        </a:spcBef>
        <a:spcAft>
          <a:spcPct val="0"/>
        </a:spcAft>
        <a:defRPr sz="3600">
          <a:solidFill>
            <a:srgbClr val="000000"/>
          </a:solidFill>
          <a:latin typeface="Tahoma" charset="0"/>
          <a:ea typeface="ＭＳ Ｐゴシック" charset="0"/>
          <a:cs typeface="Tahoma" charset="0"/>
        </a:defRPr>
      </a:lvl6pPr>
      <a:lvl7pPr marL="914400" algn="l" defTabSz="457200" rtl="0" fontAlgn="base">
        <a:spcBef>
          <a:spcPct val="0"/>
        </a:spcBef>
        <a:spcAft>
          <a:spcPct val="0"/>
        </a:spcAft>
        <a:defRPr sz="3600">
          <a:solidFill>
            <a:srgbClr val="000000"/>
          </a:solidFill>
          <a:latin typeface="Tahoma" charset="0"/>
          <a:ea typeface="ＭＳ Ｐゴシック" charset="0"/>
          <a:cs typeface="Tahoma" charset="0"/>
        </a:defRPr>
      </a:lvl7pPr>
      <a:lvl8pPr marL="1371600" algn="l" defTabSz="457200" rtl="0" fontAlgn="base">
        <a:spcBef>
          <a:spcPct val="0"/>
        </a:spcBef>
        <a:spcAft>
          <a:spcPct val="0"/>
        </a:spcAft>
        <a:defRPr sz="3600">
          <a:solidFill>
            <a:srgbClr val="000000"/>
          </a:solidFill>
          <a:latin typeface="Tahoma" charset="0"/>
          <a:ea typeface="ＭＳ Ｐゴシック" charset="0"/>
          <a:cs typeface="Tahoma" charset="0"/>
        </a:defRPr>
      </a:lvl8pPr>
      <a:lvl9pPr marL="1828800" algn="l" defTabSz="457200" rtl="0" fontAlgn="base">
        <a:spcBef>
          <a:spcPct val="0"/>
        </a:spcBef>
        <a:spcAft>
          <a:spcPct val="0"/>
        </a:spcAft>
        <a:defRPr sz="3600">
          <a:solidFill>
            <a:srgbClr val="000000"/>
          </a:solidFill>
          <a:latin typeface="Tahoma" charset="0"/>
          <a:ea typeface="ＭＳ Ｐゴシック" charset="0"/>
          <a:cs typeface="Tahoma"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00"/>
          </a:solidFill>
          <a:latin typeface="Tahoma"/>
          <a:ea typeface="ＭＳ Ｐゴシック" charset="0"/>
          <a:cs typeface="Tahom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00"/>
          </a:solidFill>
          <a:latin typeface="Tahoma"/>
          <a:ea typeface="Tahoma" charset="0"/>
          <a:cs typeface="Tahom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Tahoma"/>
          <a:ea typeface="Tahoma" charset="0"/>
          <a:cs typeface="Tahom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Tahoma" charset="0"/>
          <a:cs typeface="Tahom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Tahoma" charset="0"/>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57151" y="149225"/>
            <a:ext cx="755967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Click to edit Master title style</a:t>
            </a:r>
            <a:endParaRPr lang="en-US" altLang="es-ES" smtClean="0"/>
          </a:p>
        </p:txBody>
      </p:sp>
      <p:sp>
        <p:nvSpPr>
          <p:cNvPr id="717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Click to edit Master text styles</a:t>
            </a:r>
          </a:p>
          <a:p>
            <a:pPr lvl="1"/>
            <a:r>
              <a:rPr lang="es-ES_tradnl" altLang="es-ES" smtClean="0"/>
              <a:t>Second level</a:t>
            </a:r>
          </a:p>
          <a:p>
            <a:pPr lvl="2"/>
            <a:r>
              <a:rPr lang="es-ES_tradnl" altLang="es-ES" smtClean="0"/>
              <a:t>Third level</a:t>
            </a:r>
          </a:p>
          <a:p>
            <a:pPr lvl="3"/>
            <a:r>
              <a:rPr lang="es-ES_tradnl" altLang="es-ES" smtClean="0"/>
              <a:t>Fourth level</a:t>
            </a:r>
          </a:p>
          <a:p>
            <a:pPr lvl="4"/>
            <a:r>
              <a:rPr lang="es-ES_tradnl" altLang="es-ES" smtClean="0"/>
              <a:t>Fifth level</a:t>
            </a:r>
            <a:endParaRPr lang="en-US" altLang="es-E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000000"/>
                </a:solidFill>
                <a:latin typeface="Tahoma" pitchFamily="34" charset="0"/>
                <a:ea typeface="ＭＳ Ｐゴシック" pitchFamily="-84" charset="-128"/>
                <a:cs typeface="Tahoma" pitchFamily="34" charset="0"/>
              </a:defRPr>
            </a:lvl1pPr>
          </a:lstStyle>
          <a:p>
            <a:pPr defTabSz="457200" eaLnBrk="1" hangingPunct="1">
              <a:defRPr/>
            </a:pPr>
            <a:fld id="{3700B026-8F6C-473C-B243-E57BE3225519}" type="datetimeFigureOut">
              <a:rPr lang="en-US"/>
              <a:pPr defTabSz="457200" eaLnBrk="1" hangingPunct="1">
                <a:defRPr/>
              </a:pPr>
              <a:t>10/6/2015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srgbClr val="000000"/>
                </a:solidFill>
                <a:latin typeface="Tahoma"/>
                <a:ea typeface="+mn-ea"/>
                <a:cs typeface="Tahoma"/>
              </a:defRPr>
            </a:lvl1pPr>
          </a:lstStyle>
          <a:p>
            <a:pPr eaLnBrk="1" hangingPunct="1">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Tahoma" panose="020B0604030504040204" pitchFamily="34" charset="0"/>
                <a:cs typeface="Tahoma" panose="020B0604030504040204" pitchFamily="34" charset="0"/>
              </a:defRPr>
            </a:lvl1pPr>
          </a:lstStyle>
          <a:p>
            <a:pPr defTabSz="457200" eaLnBrk="1" hangingPunct="1"/>
            <a:fld id="{EA036F55-2ECF-43D5-9932-D6C2EDB60BEE}" type="slidenum">
              <a:rPr lang="en-US" altLang="es-ES" smtClean="0">
                <a:ea typeface="ＭＳ Ｐゴシック" panose="020B0600070205080204" pitchFamily="34" charset="-128"/>
              </a:rPr>
              <a:pPr defTabSz="457200" eaLnBrk="1" hangingPunct="1"/>
              <a:t>‹Nº›</a:t>
            </a:fld>
            <a:endParaRPr lang="en-US" altLang="es-ES" smtClean="0">
              <a:ea typeface="ＭＳ Ｐゴシック" panose="020B0600070205080204" pitchFamily="34" charset="-128"/>
            </a:endParaRPr>
          </a:p>
        </p:txBody>
      </p:sp>
      <p:cxnSp>
        <p:nvCxnSpPr>
          <p:cNvPr id="7" name="Straight Connector 6"/>
          <p:cNvCxnSpPr/>
          <p:nvPr userDrawn="1"/>
        </p:nvCxnSpPr>
        <p:spPr>
          <a:xfrm flipV="1">
            <a:off x="57082" y="89894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7082" y="6289432"/>
            <a:ext cx="7560000" cy="28538"/>
          </a:xfrm>
          <a:prstGeom prst="line">
            <a:avLst/>
          </a:prstGeom>
          <a:ln w="28575" cap="rnd" cmpd="sng">
            <a:gradFill flip="none" rotWithShape="1">
              <a:gsLst>
                <a:gs pos="29000">
                  <a:srgbClr val="229493"/>
                </a:gs>
                <a:gs pos="100000">
                  <a:srgbClr val="FFFFFF"/>
                </a:gs>
                <a:gs pos="79000">
                  <a:srgbClr val="99FFFF"/>
                </a:gs>
              </a:gsLst>
              <a:lin ang="0" scaled="1"/>
              <a:tileRect/>
            </a:gradFill>
            <a:tailEnd type="none" w="sm" len="sm"/>
          </a:ln>
        </p:spPr>
        <p:style>
          <a:lnRef idx="2">
            <a:schemeClr val="accent1"/>
          </a:lnRef>
          <a:fillRef idx="0">
            <a:schemeClr val="accent1"/>
          </a:fillRef>
          <a:effectRef idx="1">
            <a:schemeClr val="accent1"/>
          </a:effectRef>
          <a:fontRef idx="minor">
            <a:schemeClr val="tx1"/>
          </a:fontRef>
        </p:style>
      </p:cxnSp>
      <p:pic>
        <p:nvPicPr>
          <p:cNvPr id="7177" name="Picture 1" descr="logo JUST CEMCAT.gif"/>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57150" y="6373815"/>
            <a:ext cx="14398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89924"/>
      </p:ext>
    </p:extLst>
  </p:cSld>
  <p:clrMap bg1="lt1" tx1="dk1" bg2="lt2" tx2="dk2" accent1="accent1" accent2="accent2" accent3="accent3" accent4="accent4" accent5="accent5" accent6="accent6" hlink="hlink" folHlink="folHlink"/>
  <p:sldLayoutIdLst>
    <p:sldLayoutId id="2147504253" r:id="rId1"/>
    <p:sldLayoutId id="2147504254" r:id="rId2"/>
    <p:sldLayoutId id="2147504255" r:id="rId3"/>
    <p:sldLayoutId id="2147504256" r:id="rId4"/>
    <p:sldLayoutId id="2147504257" r:id="rId5"/>
    <p:sldLayoutId id="2147504258" r:id="rId6"/>
    <p:sldLayoutId id="2147504259" r:id="rId7"/>
    <p:sldLayoutId id="2147504260" r:id="rId8"/>
    <p:sldLayoutId id="2147504261" r:id="rId9"/>
    <p:sldLayoutId id="2147504262" r:id="rId10"/>
    <p:sldLayoutId id="2147504263" r:id="rId11"/>
  </p:sldLayoutIdLst>
  <p:txStyles>
    <p:titleStyle>
      <a:lvl1pPr algn="l" defTabSz="457200" rtl="0" eaLnBrk="0" fontAlgn="base" hangingPunct="0">
        <a:spcBef>
          <a:spcPct val="0"/>
        </a:spcBef>
        <a:spcAft>
          <a:spcPct val="0"/>
        </a:spcAft>
        <a:defRPr sz="3600" kern="1200">
          <a:solidFill>
            <a:srgbClr val="000000"/>
          </a:solidFill>
          <a:latin typeface="Tahoma"/>
          <a:ea typeface="ＭＳ Ｐゴシック" charset="0"/>
          <a:cs typeface="Tahoma"/>
        </a:defRPr>
      </a:lvl1pPr>
      <a:lvl2pPr algn="l" defTabSz="457200" rtl="0" eaLnBrk="0" fontAlgn="base" hangingPunct="0">
        <a:spcBef>
          <a:spcPct val="0"/>
        </a:spcBef>
        <a:spcAft>
          <a:spcPct val="0"/>
        </a:spcAft>
        <a:defRPr sz="3600">
          <a:solidFill>
            <a:srgbClr val="000000"/>
          </a:solidFill>
          <a:latin typeface="Tahoma" charset="0"/>
          <a:ea typeface="ＭＳ Ｐゴシック" charset="0"/>
          <a:cs typeface="Tahoma" panose="020B0604030504040204" pitchFamily="34" charset="0"/>
        </a:defRPr>
      </a:lvl2pPr>
      <a:lvl3pPr algn="l" defTabSz="457200" rtl="0" eaLnBrk="0" fontAlgn="base" hangingPunct="0">
        <a:spcBef>
          <a:spcPct val="0"/>
        </a:spcBef>
        <a:spcAft>
          <a:spcPct val="0"/>
        </a:spcAft>
        <a:defRPr sz="3600">
          <a:solidFill>
            <a:srgbClr val="000000"/>
          </a:solidFill>
          <a:latin typeface="Tahoma" charset="0"/>
          <a:ea typeface="ＭＳ Ｐゴシック" charset="0"/>
          <a:cs typeface="Tahoma" panose="020B0604030504040204" pitchFamily="34" charset="0"/>
        </a:defRPr>
      </a:lvl3pPr>
      <a:lvl4pPr algn="l" defTabSz="457200" rtl="0" eaLnBrk="0" fontAlgn="base" hangingPunct="0">
        <a:spcBef>
          <a:spcPct val="0"/>
        </a:spcBef>
        <a:spcAft>
          <a:spcPct val="0"/>
        </a:spcAft>
        <a:defRPr sz="3600">
          <a:solidFill>
            <a:srgbClr val="000000"/>
          </a:solidFill>
          <a:latin typeface="Tahoma" charset="0"/>
          <a:ea typeface="ＭＳ Ｐゴシック" charset="0"/>
          <a:cs typeface="Tahoma" panose="020B0604030504040204" pitchFamily="34" charset="0"/>
        </a:defRPr>
      </a:lvl4pPr>
      <a:lvl5pPr algn="l" defTabSz="457200" rtl="0" eaLnBrk="0" fontAlgn="base" hangingPunct="0">
        <a:spcBef>
          <a:spcPct val="0"/>
        </a:spcBef>
        <a:spcAft>
          <a:spcPct val="0"/>
        </a:spcAft>
        <a:defRPr sz="3600">
          <a:solidFill>
            <a:srgbClr val="000000"/>
          </a:solidFill>
          <a:latin typeface="Tahoma" charset="0"/>
          <a:ea typeface="ＭＳ Ｐゴシック" charset="0"/>
          <a:cs typeface="Tahoma" panose="020B0604030504040204" pitchFamily="34" charset="0"/>
        </a:defRPr>
      </a:lvl5pPr>
      <a:lvl6pPr marL="457200" algn="l" defTabSz="457200" rtl="0" fontAlgn="base">
        <a:spcBef>
          <a:spcPct val="0"/>
        </a:spcBef>
        <a:spcAft>
          <a:spcPct val="0"/>
        </a:spcAft>
        <a:defRPr sz="3600">
          <a:solidFill>
            <a:srgbClr val="000000"/>
          </a:solidFill>
          <a:latin typeface="Tahoma" charset="0"/>
          <a:ea typeface="ＭＳ Ｐゴシック" charset="0"/>
        </a:defRPr>
      </a:lvl6pPr>
      <a:lvl7pPr marL="914400" algn="l" defTabSz="457200" rtl="0" fontAlgn="base">
        <a:spcBef>
          <a:spcPct val="0"/>
        </a:spcBef>
        <a:spcAft>
          <a:spcPct val="0"/>
        </a:spcAft>
        <a:defRPr sz="3600">
          <a:solidFill>
            <a:srgbClr val="000000"/>
          </a:solidFill>
          <a:latin typeface="Tahoma" charset="0"/>
          <a:ea typeface="ＭＳ Ｐゴシック" charset="0"/>
        </a:defRPr>
      </a:lvl7pPr>
      <a:lvl8pPr marL="1371600" algn="l" defTabSz="457200" rtl="0" fontAlgn="base">
        <a:spcBef>
          <a:spcPct val="0"/>
        </a:spcBef>
        <a:spcAft>
          <a:spcPct val="0"/>
        </a:spcAft>
        <a:defRPr sz="3600">
          <a:solidFill>
            <a:srgbClr val="000000"/>
          </a:solidFill>
          <a:latin typeface="Tahoma" charset="0"/>
          <a:ea typeface="ＭＳ Ｐゴシック" charset="0"/>
        </a:defRPr>
      </a:lvl8pPr>
      <a:lvl9pPr marL="1828800" algn="l" defTabSz="457200" rtl="0" fontAlgn="base">
        <a:spcBef>
          <a:spcPct val="0"/>
        </a:spcBef>
        <a:spcAft>
          <a:spcPct val="0"/>
        </a:spcAft>
        <a:defRPr sz="3600">
          <a:solidFill>
            <a:srgbClr val="000000"/>
          </a:solidFill>
          <a:latin typeface="Tahom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00"/>
          </a:solidFill>
          <a:latin typeface="Tahoma"/>
          <a:ea typeface="ＭＳ Ｐゴシック" charset="0"/>
          <a:cs typeface="Tahom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00"/>
          </a:solidFill>
          <a:latin typeface="Tahoma"/>
          <a:ea typeface="ＭＳ Ｐゴシック" charset="0"/>
          <a:cs typeface="Tahom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Tahoma"/>
          <a:ea typeface="ＭＳ Ｐゴシック" charset="0"/>
          <a:cs typeface="Tahom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ＭＳ Ｐゴシック" charset="0"/>
          <a:cs typeface="Tahom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Tahoma"/>
          <a:ea typeface="ＭＳ Ｐゴシック" charset="0"/>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6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5.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9.png"/><Relationship Id="rId2" Type="http://schemas.openxmlformats.org/officeDocument/2006/relationships/slideLayout" Target="../slideLayouts/slideLayout195.xml"/><Relationship Id="rId1" Type="http://schemas.openxmlformats.org/officeDocument/2006/relationships/vmlDrawing" Target="../drawings/vmlDrawing3.vml"/><Relationship Id="rId6" Type="http://schemas.openxmlformats.org/officeDocument/2006/relationships/image" Target="../media/image38.jpeg"/><Relationship Id="rId5" Type="http://schemas.openxmlformats.org/officeDocument/2006/relationships/image" Target="../media/image33.jpeg"/><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0.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4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9.png"/><Relationship Id="rId1" Type="http://schemas.openxmlformats.org/officeDocument/2006/relationships/slideLayout" Target="../slideLayouts/slideLayout142.xml"/><Relationship Id="rId5" Type="http://schemas.openxmlformats.org/officeDocument/2006/relationships/image" Target="../media/image34.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45.emf"/><Relationship Id="rId5" Type="http://schemas.openxmlformats.org/officeDocument/2006/relationships/image" Target="../media/image28.emf"/><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9.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5.xml"/></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6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8.xml"/><Relationship Id="rId1" Type="http://schemas.openxmlformats.org/officeDocument/2006/relationships/vmlDrawing" Target="../drawings/vmlDrawing5.vml"/><Relationship Id="rId6" Type="http://schemas.openxmlformats.org/officeDocument/2006/relationships/image" Target="../media/image57.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19.xml"/><Relationship Id="rId7" Type="http://schemas.openxmlformats.org/officeDocument/2006/relationships/oleObject" Target="../embeddings/oleObject12.bin"/><Relationship Id="rId2" Type="http://schemas.openxmlformats.org/officeDocument/2006/relationships/slideLayout" Target="../slideLayouts/slideLayout38.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66.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ectrims.eu/fellowships.htm" TargetMode="External"/><Relationship Id="rId2" Type="http://schemas.openxmlformats.org/officeDocument/2006/relationships/notesSlide" Target="../notesSlides/notesSlide4.xml"/><Relationship Id="rId1" Type="http://schemas.openxmlformats.org/officeDocument/2006/relationships/slideLayout" Target="../slideLayouts/slideLayout183.xml"/><Relationship Id="rId5" Type="http://schemas.openxmlformats.org/officeDocument/2006/relationships/image" Target="../media/image16.pn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vmlDrawing" Target="../drawings/vmlDrawing7.vml"/><Relationship Id="rId5" Type="http://schemas.openxmlformats.org/officeDocument/2006/relationships/oleObject" Target="../embeddings/Hoja_de_c_lculo_de_Microsoft_Office_Excel_97-20032.xls"/><Relationship Id="rId4" Type="http://schemas.openxmlformats.org/officeDocument/2006/relationships/image" Target="../media/image65.emf"/></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4.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4.xml"/></Relationships>
</file>

<file path=ppt/slides/_rels/slide4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png"/><Relationship Id="rId7"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176.xml"/><Relationship Id="rId6" Type="http://schemas.openxmlformats.org/officeDocument/2006/relationships/image" Target="../media/image4.pn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5.xml.rels><?xml version="1.0" encoding="UTF-8" standalone="yes"?>
<Relationships xmlns="http://schemas.openxmlformats.org/package/2006/relationships"><Relationship Id="rId3" Type="http://schemas.openxmlformats.org/officeDocument/2006/relationships/hyperlink" Target="http://www.magnims.eu/" TargetMode="External"/><Relationship Id="rId2" Type="http://schemas.openxmlformats.org/officeDocument/2006/relationships/notesSlide" Target="../notesSlides/notesSlide5.xml"/><Relationship Id="rId1" Type="http://schemas.openxmlformats.org/officeDocument/2006/relationships/slideLayout" Target="../slideLayouts/slideLayout18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ectrims.eu"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32.xml"/><Relationship Id="rId1" Type="http://schemas.openxmlformats.org/officeDocument/2006/relationships/slideLayout" Target="../slideLayouts/slideLayout3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31.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803589"/>
            <a:ext cx="9143999" cy="868958"/>
          </a:xfrm>
        </p:spPr>
        <p:txBody>
          <a:bodyPr/>
          <a:lstStyle/>
          <a:p>
            <a:r>
              <a:rPr lang="es-ES" altLang="en-US" dirty="0" smtClean="0">
                <a:latin typeface="+mn-lt"/>
              </a:rPr>
              <a:t/>
            </a:r>
            <a:br>
              <a:rPr lang="es-ES" altLang="en-US" dirty="0" smtClean="0">
                <a:latin typeface="+mn-lt"/>
              </a:rPr>
            </a:br>
            <a:r>
              <a:rPr lang="es-ES" altLang="en-US" sz="1600" dirty="0" err="1" smtClean="0">
                <a:latin typeface="+mn-lt"/>
              </a:rPr>
              <a:t>Teaching</a:t>
            </a:r>
            <a:r>
              <a:rPr lang="es-ES" altLang="en-US" sz="1600" dirty="0" smtClean="0">
                <a:latin typeface="+mn-lt"/>
              </a:rPr>
              <a:t> </a:t>
            </a:r>
            <a:r>
              <a:rPr lang="es-ES" altLang="en-US" sz="1600" dirty="0" err="1" smtClean="0">
                <a:latin typeface="+mn-lt"/>
              </a:rPr>
              <a:t>Course</a:t>
            </a:r>
            <a:r>
              <a:rPr lang="es-ES" altLang="en-US" sz="1600" dirty="0" smtClean="0">
                <a:latin typeface="+mn-lt"/>
              </a:rPr>
              <a:t> 11</a:t>
            </a:r>
            <a:br>
              <a:rPr lang="es-ES" altLang="en-US" sz="1600" dirty="0" smtClean="0">
                <a:latin typeface="+mn-lt"/>
              </a:rPr>
            </a:br>
            <a:r>
              <a:rPr lang="es-ES" altLang="en-US" sz="1600" dirty="0" smtClean="0">
                <a:latin typeface="+mn-lt"/>
              </a:rPr>
              <a:t>MAGNIMS </a:t>
            </a:r>
            <a:r>
              <a:rPr lang="es-ES" altLang="en-US" sz="1600" dirty="0" err="1" smtClean="0">
                <a:latin typeface="+mn-lt"/>
              </a:rPr>
              <a:t>Quantitative</a:t>
            </a:r>
            <a:r>
              <a:rPr lang="es-ES" altLang="en-US" sz="1600" dirty="0" smtClean="0">
                <a:latin typeface="+mn-lt"/>
              </a:rPr>
              <a:t> MR </a:t>
            </a:r>
            <a:r>
              <a:rPr lang="es-ES" altLang="en-US" sz="1600" dirty="0" err="1" smtClean="0">
                <a:latin typeface="+mn-lt"/>
              </a:rPr>
              <a:t>imaging</a:t>
            </a:r>
            <a:r>
              <a:rPr lang="es-ES" altLang="en-US" sz="1600" dirty="0" smtClean="0">
                <a:latin typeface="+mn-lt"/>
              </a:rPr>
              <a:t> in </a:t>
            </a:r>
            <a:r>
              <a:rPr lang="es-ES" altLang="en-US" sz="1600" dirty="0" err="1" smtClean="0">
                <a:latin typeface="+mn-lt"/>
              </a:rPr>
              <a:t>the</a:t>
            </a:r>
            <a:r>
              <a:rPr lang="es-ES" altLang="en-US" sz="1600" dirty="0" smtClean="0">
                <a:latin typeface="+mn-lt"/>
              </a:rPr>
              <a:t> </a:t>
            </a:r>
            <a:r>
              <a:rPr lang="es-ES" altLang="en-US" sz="1600" dirty="0" err="1" smtClean="0">
                <a:latin typeface="+mn-lt"/>
              </a:rPr>
              <a:t>management</a:t>
            </a:r>
            <a:r>
              <a:rPr lang="es-ES" altLang="en-US" sz="1600" dirty="0" smtClean="0">
                <a:latin typeface="+mn-lt"/>
              </a:rPr>
              <a:t> of MS</a:t>
            </a:r>
            <a:br>
              <a:rPr lang="es-ES" altLang="en-US" sz="1600" dirty="0" smtClean="0">
                <a:latin typeface="+mn-lt"/>
              </a:rPr>
            </a:br>
            <a:r>
              <a:rPr lang="es-ES" altLang="en-US" sz="2400" dirty="0" smtClean="0">
                <a:latin typeface="+mn-lt"/>
              </a:rPr>
              <a:t>“</a:t>
            </a:r>
            <a:r>
              <a:rPr lang="en-US" altLang="en-US" sz="2400" dirty="0" smtClean="0">
                <a:latin typeface="+mn-lt"/>
              </a:rPr>
              <a:t>Brain and spinal cord volume measurements in MS”</a:t>
            </a:r>
            <a:endParaRPr lang="en-GB" sz="2400" dirty="0">
              <a:latin typeface="+mn-lt"/>
            </a:endParaRPr>
          </a:p>
        </p:txBody>
      </p:sp>
      <p:sp>
        <p:nvSpPr>
          <p:cNvPr id="3" name="Text Placeholder 2"/>
          <p:cNvSpPr>
            <a:spLocks noGrp="1"/>
          </p:cNvSpPr>
          <p:nvPr>
            <p:ph type="body" sz="quarter" idx="10"/>
          </p:nvPr>
        </p:nvSpPr>
        <p:spPr>
          <a:xfrm>
            <a:off x="1841501" y="2882188"/>
            <a:ext cx="5461000" cy="1104900"/>
          </a:xfrm>
        </p:spPr>
        <p:txBody>
          <a:bodyPr/>
          <a:lstStyle/>
          <a:p>
            <a:r>
              <a:rPr lang="es-ES" altLang="en-US" sz="1400" dirty="0" smtClean="0"/>
              <a:t>Àlex Rovira</a:t>
            </a:r>
          </a:p>
          <a:p>
            <a:r>
              <a:rPr lang="es-ES" altLang="en-US" sz="1400" dirty="0" smtClean="0"/>
              <a:t>Unitat de RM. Servei de Radiologia</a:t>
            </a:r>
          </a:p>
          <a:p>
            <a:r>
              <a:rPr lang="es-ES" altLang="en-US" sz="1400" dirty="0" smtClean="0"/>
              <a:t>Hospital Vall d’Hebron</a:t>
            </a:r>
            <a:br>
              <a:rPr lang="es-ES" altLang="en-US" sz="1400" dirty="0" smtClean="0"/>
            </a:br>
            <a:r>
              <a:rPr lang="es-ES" altLang="en-US" sz="1400" dirty="0" smtClean="0"/>
              <a:t>Barcelona</a:t>
            </a:r>
          </a:p>
          <a:p>
            <a:r>
              <a:rPr lang="es-ES" altLang="en-US" sz="1400" dirty="0" smtClean="0"/>
              <a:t>alex.rovira@idi.gencat.cat</a:t>
            </a:r>
            <a:endParaRPr lang="es-ES" altLang="en-US" sz="1400" dirty="0"/>
          </a:p>
        </p:txBody>
      </p:sp>
      <p:pic>
        <p:nvPicPr>
          <p:cNvPr id="463877" name="Picture 5" descr="G:\adjuntar\ECTRIMS_2015.jpg"/>
          <p:cNvPicPr>
            <a:picLocks noChangeAspect="1" noChangeArrowheads="1"/>
          </p:cNvPicPr>
          <p:nvPr/>
        </p:nvPicPr>
        <p:blipFill>
          <a:blip r:embed="rId3" cstate="print"/>
          <a:srcRect/>
          <a:stretch>
            <a:fillRect/>
          </a:stretch>
        </p:blipFill>
        <p:spPr bwMode="auto">
          <a:xfrm>
            <a:off x="1529862" y="841200"/>
            <a:ext cx="6084278" cy="797030"/>
          </a:xfrm>
          <a:prstGeom prst="rect">
            <a:avLst/>
          </a:prstGeom>
          <a:noFill/>
        </p:spPr>
      </p:pic>
      <p:pic>
        <p:nvPicPr>
          <p:cNvPr id="8" name="Picture 2" descr="MAGNIMS"/>
          <p:cNvPicPr>
            <a:picLocks noChangeAspect="1" noChangeArrowheads="1"/>
          </p:cNvPicPr>
          <p:nvPr/>
        </p:nvPicPr>
        <p:blipFill>
          <a:blip r:embed="rId4" cstate="print"/>
          <a:srcRect/>
          <a:stretch>
            <a:fillRect/>
          </a:stretch>
        </p:blipFill>
        <p:spPr bwMode="auto">
          <a:xfrm>
            <a:off x="527145" y="4287484"/>
            <a:ext cx="2463800" cy="655637"/>
          </a:xfrm>
          <a:prstGeom prst="rect">
            <a:avLst/>
          </a:prstGeom>
          <a:solidFill>
            <a:schemeClr val="bg1"/>
          </a:solidFill>
          <a:ln w="9525">
            <a:noFill/>
            <a:miter lim="800000"/>
            <a:headEnd/>
            <a:tailEnd/>
          </a:ln>
        </p:spPr>
      </p:pic>
      <p:sp>
        <p:nvSpPr>
          <p:cNvPr id="9" name="7 CuadroTexto"/>
          <p:cNvSpPr txBox="1">
            <a:spLocks noChangeArrowheads="1"/>
          </p:cNvSpPr>
          <p:nvPr/>
        </p:nvSpPr>
        <p:spPr bwMode="auto">
          <a:xfrm>
            <a:off x="1584146" y="5048555"/>
            <a:ext cx="1310872" cy="276999"/>
          </a:xfrm>
          <a:prstGeom prst="rect">
            <a:avLst/>
          </a:prstGeom>
          <a:noFill/>
          <a:ln w="9525">
            <a:noFill/>
            <a:miter lim="800000"/>
            <a:headEnd/>
            <a:tailEnd/>
          </a:ln>
        </p:spPr>
        <p:txBody>
          <a:bodyPr wrap="none">
            <a:spAutoFit/>
          </a:bodyPr>
          <a:lstStyle/>
          <a:p>
            <a:pPr eaLnBrk="1" hangingPunct="1"/>
            <a:r>
              <a:rPr lang="es-ES" altLang="es-ES" sz="1200" dirty="0" smtClean="0">
                <a:solidFill>
                  <a:srgbClr val="000000"/>
                </a:solidFill>
                <a:latin typeface="Calibri" pitchFamily="34" charset="0"/>
              </a:rPr>
              <a:t>www.magnims.eu</a:t>
            </a:r>
          </a:p>
        </p:txBody>
      </p:sp>
    </p:spTree>
    <p:extLst>
      <p:ext uri="{BB962C8B-B14F-4D97-AF65-F5344CB8AC3E}">
        <p14:creationId xmlns:p14="http://schemas.microsoft.com/office/powerpoint/2010/main" xmlns="" val="2625506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
            <a:ext cx="9144000" cy="6758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Title 2"/>
          <p:cNvSpPr>
            <a:spLocks noGrp="1"/>
          </p:cNvSpPr>
          <p:nvPr>
            <p:ph type="title"/>
          </p:nvPr>
        </p:nvSpPr>
        <p:spPr>
          <a:xfrm>
            <a:off x="163690" y="-101737"/>
            <a:ext cx="8980311" cy="868363"/>
          </a:xfrm>
        </p:spPr>
        <p:txBody>
          <a:bodyPr/>
          <a:lstStyle/>
          <a:p>
            <a:pPr>
              <a:defRPr/>
            </a:pPr>
            <a:r>
              <a:rPr lang="en-GB" sz="2400" dirty="0" smtClean="0">
                <a:solidFill>
                  <a:schemeClr val="bg1"/>
                </a:solidFill>
              </a:rPr>
              <a:t>MR imaging Biomarkers in Multiple Sclerosis</a:t>
            </a:r>
            <a:endParaRPr lang="en-GB" sz="2400" dirty="0">
              <a:solidFill>
                <a:schemeClr val="bg1"/>
              </a:solidFill>
              <a:latin typeface="+mn-lt"/>
            </a:endParaRPr>
          </a:p>
        </p:txBody>
      </p:sp>
      <p:graphicFrame>
        <p:nvGraphicFramePr>
          <p:cNvPr id="7" name="Group 110"/>
          <p:cNvGraphicFramePr>
            <a:graphicFrameLocks noGrp="1"/>
          </p:cNvGraphicFramePr>
          <p:nvPr/>
        </p:nvGraphicFramePr>
        <p:xfrm>
          <a:off x="318911" y="1023938"/>
          <a:ext cx="8534400" cy="4920758"/>
        </p:xfrm>
        <a:graphic>
          <a:graphicData uri="http://schemas.openxmlformats.org/drawingml/2006/table">
            <a:tbl>
              <a:tblPr/>
              <a:tblGrid>
                <a:gridCol w="3612107"/>
                <a:gridCol w="4922293"/>
              </a:tblGrid>
              <a:tr h="3353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Calibri" panose="020F0502020204030204" pitchFamily="34" charset="0"/>
                          <a:ea typeface="Times New Roman" pitchFamily="18" charset="0"/>
                        </a:rPr>
                        <a:t>Purpose</a:t>
                      </a:r>
                      <a:endParaRPr kumimoji="0" lang="en-GB" sz="1600" b="0" i="0" u="none" strike="noStrike" cap="none" normalizeH="0" baseline="0" dirty="0" smtClean="0">
                        <a:ln>
                          <a:noFill/>
                        </a:ln>
                        <a:solidFill>
                          <a:schemeClr val="bg1"/>
                        </a:solidFill>
                        <a:effectLst/>
                        <a:latin typeface="Calibri" panose="020F0502020204030204" pitchFamily="34" charset="0"/>
                        <a:ea typeface="Times New Roman" pitchFamily="18"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Calibri" panose="020F0502020204030204" pitchFamily="34" charset="0"/>
                          <a:ea typeface="Times New Roman" pitchFamily="18" charset="0"/>
                        </a:rPr>
                        <a:t>Measure</a:t>
                      </a:r>
                      <a:endParaRPr kumimoji="0" lang="en-GB" sz="1600" b="0" i="0" u="none" strike="noStrike" cap="none" normalizeH="0" baseline="0" dirty="0" smtClean="0">
                        <a:ln>
                          <a:noFill/>
                        </a:ln>
                        <a:solidFill>
                          <a:schemeClr val="bg1"/>
                        </a:solidFill>
                        <a:effectLst/>
                        <a:latin typeface="Calibri" panose="020F0502020204030204" pitchFamily="34" charset="0"/>
                        <a:ea typeface="Times New Roman" pitchFamily="18"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A50021"/>
                    </a:solidFill>
                  </a:tcPr>
                </a:tc>
              </a:tr>
              <a:tr h="304834">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Disease activity</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lvl="1" indent="0" algn="just" eaLnBrk="1" fontAlgn="auto" hangingPunct="1">
                        <a:spcBef>
                          <a:spcPts val="0"/>
                        </a:spcBef>
                        <a:spcAft>
                          <a:spcPts val="0"/>
                        </a:spcAft>
                        <a:buClr>
                          <a:srgbClr val="0A522D"/>
                        </a:buClr>
                        <a:buSzPct val="120000"/>
                        <a:buFont typeface="Arial" panose="020B0604020202020204" pitchFamily="34" charset="0"/>
                        <a:buNone/>
                        <a:defRPr/>
                      </a:pPr>
                      <a:r>
                        <a:rPr lang="en-US" sz="1600" b="0" dirty="0" smtClean="0">
                          <a:solidFill>
                            <a:srgbClr val="4D4D50">
                              <a:lumMod val="75000"/>
                            </a:srgbClr>
                          </a:solidFill>
                          <a:latin typeface="Calibri" pitchFamily="34" charset="0"/>
                          <a:cs typeface="Arial" pitchFamily="34" charset="0"/>
                        </a:rPr>
                        <a:t>New/enlarging T2 lesions</a:t>
                      </a:r>
                      <a:endParaRPr lang="en-US" sz="1600" b="0" baseline="0" dirty="0" smtClean="0">
                        <a:solidFill>
                          <a:srgbClr val="4D4D50">
                            <a:lumMod val="75000"/>
                          </a:srgbClr>
                        </a:solidFill>
                        <a:latin typeface="Calibri" pitchFamily="34" charset="0"/>
                        <a:cs typeface="Arial" pitchFamily="34" charset="0"/>
                      </a:endParaRPr>
                    </a:p>
                    <a:p>
                      <a:pPr marL="0" lvl="1" indent="0" algn="just" eaLnBrk="1" fontAlgn="auto" hangingPunct="1">
                        <a:spcBef>
                          <a:spcPts val="0"/>
                        </a:spcBef>
                        <a:spcAft>
                          <a:spcPts val="0"/>
                        </a:spcAft>
                        <a:buClr>
                          <a:srgbClr val="0A522D"/>
                        </a:buClr>
                        <a:buSzPct val="120000"/>
                        <a:buFont typeface="Arial" panose="020B0604020202020204" pitchFamily="34" charset="0"/>
                        <a:buNone/>
                        <a:defRPr/>
                      </a:pPr>
                      <a:r>
                        <a:rPr lang="en-US" sz="1600" b="0" dirty="0" smtClean="0">
                          <a:solidFill>
                            <a:srgbClr val="4D4D50">
                              <a:lumMod val="75000"/>
                            </a:srgbClr>
                          </a:solidFill>
                          <a:latin typeface="Calibri" pitchFamily="34" charset="0"/>
                          <a:cs typeface="Arial" pitchFamily="34" charset="0"/>
                        </a:rPr>
                        <a:t>Gadolinium enhancing lesions</a:t>
                      </a:r>
                    </a:p>
                    <a:p>
                      <a:pPr marL="0" lvl="1" indent="0" algn="just" eaLnBrk="1" fontAlgn="auto" hangingPunct="1">
                        <a:spcBef>
                          <a:spcPts val="0"/>
                        </a:spcBef>
                        <a:spcAft>
                          <a:spcPts val="0"/>
                        </a:spcAft>
                        <a:buClr>
                          <a:srgbClr val="0A522D"/>
                        </a:buClr>
                        <a:buSzPct val="120000"/>
                        <a:buFont typeface="Arial" panose="020B0604020202020204" pitchFamily="34" charset="0"/>
                        <a:buNone/>
                        <a:defRPr/>
                      </a:pPr>
                      <a:r>
                        <a:rPr lang="en-US" sz="1600" b="0" dirty="0" smtClean="0">
                          <a:solidFill>
                            <a:srgbClr val="4D4D50">
                              <a:lumMod val="75000"/>
                            </a:srgbClr>
                          </a:solidFill>
                          <a:latin typeface="Calibri" pitchFamily="34" charset="0"/>
                          <a:cs typeface="Arial" pitchFamily="34" charset="0"/>
                        </a:rPr>
                        <a:t>CUAL (combined unique activity lesions)</a:t>
                      </a:r>
                      <a:endParaRPr kumimoji="0" lang="en-GB" sz="1600" b="0" i="0" u="none" strike="noStrike" cap="none" normalizeH="0" baseline="0" dirty="0" smtClean="0">
                        <a:ln>
                          <a:noFill/>
                        </a:ln>
                        <a:solidFill>
                          <a:schemeClr val="tx1"/>
                        </a:solidFill>
                        <a:effectLst/>
                        <a:latin typeface="Calibri" panose="020F0502020204030204" pitchFamily="34" charset="0"/>
                        <a:ea typeface="ＭＳ Ｐゴシック" pitchFamily="-84" charset="-128"/>
                        <a:cs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18209">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Disease burden or load</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chemeClr val="tx1"/>
                          </a:solidFill>
                          <a:effectLst/>
                          <a:latin typeface="Calibri" panose="020F0502020204030204" pitchFamily="34" charset="0"/>
                          <a:ea typeface="Times New Roman" pitchFamily="18" charset="0"/>
                        </a:rPr>
                        <a:t>T1/T2 lesion load, MTR</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1000946">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Demyelination / </a:t>
                      </a:r>
                      <a:r>
                        <a:rPr lang="en-US" sz="2000" b="0" dirty="0" err="1" smtClean="0">
                          <a:solidFill>
                            <a:srgbClr val="002060"/>
                          </a:solidFill>
                          <a:effectLst>
                            <a:outerShdw blurRad="38100" dist="38100" dir="2700000" algn="tl">
                              <a:srgbClr val="000000">
                                <a:alpha val="43137"/>
                              </a:srgbClr>
                            </a:outerShdw>
                          </a:effectLst>
                          <a:latin typeface="Calibri" pitchFamily="34" charset="0"/>
                          <a:cs typeface="Arial" pitchFamily="34" charset="0"/>
                        </a:rPr>
                        <a:t>Remyelination</a:t>
                      </a:r>
                      <a:endPar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MTR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DTI (FA, MD)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T2 mapping</a:t>
                      </a:r>
                      <a:endParaRPr kumimoji="0" lang="en-GB" sz="1600" b="0" i="0" u="none" strike="noStrike" cap="none" normalizeH="0" baseline="0" dirty="0" smtClean="0">
                        <a:ln>
                          <a:noFill/>
                        </a:ln>
                        <a:solidFill>
                          <a:schemeClr val="tx1"/>
                        </a:solidFill>
                        <a:effectLst/>
                        <a:latin typeface="Calibri" panose="020F0502020204030204" pitchFamily="34" charset="0"/>
                        <a:ea typeface="Cambria" pitchFamily="18"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1207007">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err="1" smtClean="0">
                          <a:solidFill>
                            <a:srgbClr val="002060"/>
                          </a:solidFill>
                          <a:effectLst>
                            <a:outerShdw blurRad="38100" dist="38100" dir="2700000" algn="tl">
                              <a:srgbClr val="000000">
                                <a:alpha val="43137"/>
                              </a:srgbClr>
                            </a:outerShdw>
                          </a:effectLst>
                          <a:latin typeface="Calibri" pitchFamily="34" charset="0"/>
                          <a:cs typeface="Arial" pitchFamily="34" charset="0"/>
                        </a:rPr>
                        <a:t>Neuroaxonal</a:t>
                      </a: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 loss</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1" u="sng" dirty="0" err="1" smtClean="0">
                          <a:solidFill>
                            <a:srgbClr val="4D4D50">
                              <a:lumMod val="75000"/>
                            </a:srgbClr>
                          </a:solidFill>
                          <a:effectLst>
                            <a:outerShdw blurRad="38100" dist="38100" dir="2700000" algn="tl">
                              <a:srgbClr val="000000">
                                <a:alpha val="43137"/>
                              </a:srgbClr>
                            </a:outerShdw>
                          </a:effectLst>
                          <a:latin typeface="Calibri" pitchFamily="34" charset="0"/>
                          <a:cs typeface="Arial" pitchFamily="34" charset="0"/>
                        </a:rPr>
                        <a:t>Atrohy</a:t>
                      </a:r>
                      <a:r>
                        <a:rPr lang="en-US" sz="1600" b="1" u="sng" dirty="0" smtClean="0">
                          <a:solidFill>
                            <a:srgbClr val="4D4D50">
                              <a:lumMod val="75000"/>
                            </a:srgbClr>
                          </a:solidFill>
                          <a:effectLst>
                            <a:outerShdw blurRad="38100" dist="38100" dir="2700000" algn="tl">
                              <a:srgbClr val="000000">
                                <a:alpha val="43137"/>
                              </a:srgbClr>
                            </a:outerShdw>
                          </a:effectLst>
                          <a:latin typeface="Calibri" pitchFamily="34" charset="0"/>
                          <a:cs typeface="Arial" pitchFamily="34" charset="0"/>
                        </a:rPr>
                        <a:t>:</a:t>
                      </a:r>
                      <a:r>
                        <a:rPr lang="en-US" sz="1600" b="1" u="sng" baseline="0" dirty="0" smtClean="0">
                          <a:solidFill>
                            <a:srgbClr val="4D4D50">
                              <a:lumMod val="75000"/>
                            </a:srgbClr>
                          </a:solidFill>
                          <a:effectLst>
                            <a:outerShdw blurRad="38100" dist="38100" dir="2700000" algn="tl">
                              <a:srgbClr val="000000">
                                <a:alpha val="43137"/>
                              </a:srgbClr>
                            </a:outerShdw>
                          </a:effectLst>
                          <a:latin typeface="Calibri" pitchFamily="34" charset="0"/>
                          <a:cs typeface="Arial" pitchFamily="34" charset="0"/>
                        </a:rPr>
                        <a:t> BPF, NBV (</a:t>
                      </a:r>
                      <a:r>
                        <a:rPr lang="en-US" sz="1600" b="1" u="sng" dirty="0" smtClean="0">
                          <a:solidFill>
                            <a:srgbClr val="4D4D50">
                              <a:lumMod val="75000"/>
                            </a:srgbClr>
                          </a:solidFill>
                          <a:effectLst>
                            <a:outerShdw blurRad="38100" dist="38100" dir="2700000" algn="tl">
                              <a:srgbClr val="000000">
                                <a:alpha val="43137"/>
                              </a:srgbClr>
                            </a:outerShdw>
                          </a:effectLst>
                          <a:latin typeface="Calibri" pitchFamily="34" charset="0"/>
                          <a:cs typeface="Arial" pitchFamily="34" charset="0"/>
                        </a:rPr>
                        <a:t>global, regional), PBVC, UCCA</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T1 lesion load</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MRS (NAA)</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DTI (FA, MD)</a:t>
                      </a:r>
                      <a:endParaRPr kumimoji="0" lang="en-GB" sz="1600" b="0" i="0" u="none" strike="noStrike" cap="none" normalizeH="0" baseline="0" dirty="0" smtClean="0">
                        <a:ln>
                          <a:noFill/>
                        </a:ln>
                        <a:solidFill>
                          <a:schemeClr val="tx1"/>
                        </a:solidFill>
                        <a:effectLst/>
                        <a:latin typeface="Calibri" panose="020F0502020204030204" pitchFamily="34" charset="0"/>
                        <a:ea typeface="ＭＳ Ｐゴシック" pitchFamily="-84" charset="-128"/>
                        <a:cs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04967">
                <a:tc>
                  <a:txBody>
                    <a:bodyPr/>
                    <a:lstStyle/>
                    <a:p>
                      <a:pPr marL="0" marR="0" indent="0" algn="l" defTabSz="812810" rtl="0" eaLnBrk="1" fontAlgn="auto" latinLnBrk="0" hangingPunct="1">
                        <a:lnSpc>
                          <a:spcPct val="100000"/>
                        </a:lnSpc>
                        <a:spcBef>
                          <a:spcPts val="600"/>
                        </a:spcBef>
                        <a:spcAft>
                          <a:spcPts val="600"/>
                        </a:spcAft>
                        <a:buClr>
                          <a:srgbClr val="0A522D"/>
                        </a:buClr>
                        <a:buSzPct val="120000"/>
                        <a:buFont typeface="Arial" panose="020B0604020202020204" pitchFamily="34" charset="0"/>
                        <a:buNone/>
                        <a:tabLst/>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Brain plasticity</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Functional (BOLD) MRI</a:t>
                      </a:r>
                      <a:endParaRPr kumimoji="0" lang="en-GB" sz="1600" b="0" i="0" u="none" strike="noStrike" cap="none" normalizeH="0" baseline="0" dirty="0" smtClean="0">
                        <a:ln>
                          <a:noFill/>
                        </a:ln>
                        <a:solidFill>
                          <a:schemeClr val="tx1"/>
                        </a:solidFill>
                        <a:effectLst/>
                        <a:latin typeface="Calibri" panose="020F0502020204030204" pitchFamily="34" charset="0"/>
                        <a:ea typeface="ＭＳ Ｐゴシック" pitchFamily="-84" charset="-128"/>
                        <a:cs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31333">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Iron content</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1" indent="0" algn="just" defTabSz="812810" rtl="0" eaLnBrk="1" fontAlgn="auto" latinLnBrk="0" hangingPunct="1">
                        <a:lnSpc>
                          <a:spcPct val="100000"/>
                        </a:lnSpc>
                        <a:spcBef>
                          <a:spcPts val="600"/>
                        </a:spcBef>
                        <a:spcAft>
                          <a:spcPts val="600"/>
                        </a:spcAft>
                        <a:buClr>
                          <a:srgbClr val="0A522D"/>
                        </a:buClr>
                        <a:buSzPct val="120000"/>
                        <a:buFont typeface="Arial" panose="020B0604020202020204" pitchFamily="34" charset="0"/>
                        <a:buNone/>
                        <a:tabLst/>
                        <a:defRPr/>
                      </a:pPr>
                      <a:r>
                        <a:rPr lang="en-US" sz="1600" b="0" dirty="0" smtClean="0">
                          <a:solidFill>
                            <a:srgbClr val="4D4D50">
                              <a:lumMod val="75000"/>
                            </a:srgbClr>
                          </a:solidFill>
                          <a:latin typeface="Calibri" pitchFamily="34" charset="0"/>
                          <a:cs typeface="Arial" pitchFamily="34" charset="0"/>
                        </a:rPr>
                        <a:t>R</a:t>
                      </a:r>
                      <a:r>
                        <a:rPr lang="en-US" sz="1600" b="0" baseline="30000" dirty="0" smtClean="0">
                          <a:solidFill>
                            <a:srgbClr val="4D4D50">
                              <a:lumMod val="75000"/>
                            </a:srgbClr>
                          </a:solidFill>
                          <a:latin typeface="Calibri" pitchFamily="34" charset="0"/>
                          <a:cs typeface="Arial" pitchFamily="34" charset="0"/>
                        </a:rPr>
                        <a:t>2</a:t>
                      </a:r>
                      <a:r>
                        <a:rPr lang="en-US" sz="1600" b="0" dirty="0" smtClean="0">
                          <a:solidFill>
                            <a:srgbClr val="4D4D50">
                              <a:lumMod val="75000"/>
                            </a:srgbClr>
                          </a:solidFill>
                          <a:latin typeface="Calibri" pitchFamily="34" charset="0"/>
                          <a:cs typeface="Arial" pitchFamily="34" charset="0"/>
                        </a:rPr>
                        <a:t> maps, QSM</a:t>
                      </a:r>
                      <a:endParaRPr lang="en-US" sz="1600" b="0" dirty="0" smtClean="0">
                        <a:solidFill>
                          <a:srgbClr val="002060"/>
                        </a:solidFill>
                        <a:latin typeface="Calibri" pitchFamily="34" charset="0"/>
                        <a:cs typeface="Arial"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sz="quarter" idx="10"/>
          </p:nvPr>
        </p:nvSpPr>
        <p:spPr>
          <a:xfrm>
            <a:off x="418307" y="930432"/>
            <a:ext cx="8353425" cy="4595812"/>
          </a:xfrm>
        </p:spPr>
        <p:txBody>
          <a:bodyPr/>
          <a:lstStyle/>
          <a:p>
            <a:pPr>
              <a:spcBef>
                <a:spcPts val="600"/>
              </a:spcBef>
            </a:pPr>
            <a:r>
              <a:rPr lang="en-US" altLang="en-US" sz="2000" dirty="0" smtClean="0"/>
              <a:t>Global marker of </a:t>
            </a:r>
            <a:r>
              <a:rPr lang="en-US" altLang="en-US" sz="2000" dirty="0" err="1" smtClean="0"/>
              <a:t>neuroaxonal</a:t>
            </a:r>
            <a:r>
              <a:rPr lang="en-US" altLang="en-US" sz="2000" dirty="0" smtClean="0"/>
              <a:t> loss in MS</a:t>
            </a:r>
            <a:r>
              <a:rPr lang="en-US" altLang="en-US" sz="2000" baseline="30000" dirty="0" smtClean="0"/>
              <a:t>1,2</a:t>
            </a:r>
            <a:endParaRPr lang="en-US" altLang="en-US" sz="2000" dirty="0" smtClean="0"/>
          </a:p>
          <a:p>
            <a:pPr>
              <a:spcBef>
                <a:spcPts val="600"/>
              </a:spcBef>
            </a:pPr>
            <a:r>
              <a:rPr lang="en-GB" altLang="en-US" sz="2000" dirty="0" smtClean="0"/>
              <a:t>Occurs in all clinical stages of MS at a rate of 0.5–1.3%/year vs. </a:t>
            </a:r>
            <a:br>
              <a:rPr lang="en-GB" altLang="en-US" sz="2000" dirty="0" smtClean="0"/>
            </a:br>
            <a:r>
              <a:rPr lang="en-GB" altLang="en-US" sz="2000" dirty="0" smtClean="0"/>
              <a:t>0.1–0.3%/year in healthy subjects</a:t>
            </a:r>
            <a:r>
              <a:rPr lang="en-GB" altLang="en-US" sz="2000" baseline="30000" dirty="0" smtClean="0"/>
              <a:t>1,2</a:t>
            </a:r>
            <a:r>
              <a:rPr lang="en-GB" altLang="en-US" sz="2000" dirty="0" smtClean="0"/>
              <a:t> </a:t>
            </a:r>
          </a:p>
          <a:p>
            <a:pPr>
              <a:spcBef>
                <a:spcPts val="600"/>
              </a:spcBef>
            </a:pPr>
            <a:r>
              <a:rPr lang="en-GB" altLang="en-US" sz="2000" dirty="0" smtClean="0"/>
              <a:t>Correlates with and predicts disability progression (on group-wise level)</a:t>
            </a:r>
          </a:p>
          <a:p>
            <a:pPr>
              <a:spcBef>
                <a:spcPts val="600"/>
              </a:spcBef>
            </a:pPr>
            <a:r>
              <a:rPr lang="en-GB" altLang="en-US" sz="2000" dirty="0" smtClean="0"/>
              <a:t>Measures </a:t>
            </a:r>
            <a:r>
              <a:rPr lang="en-GB" altLang="en-US" sz="2000" dirty="0"/>
              <a:t>of global brain atrophy are robust, sensitive and relatively easy to </a:t>
            </a:r>
            <a:r>
              <a:rPr lang="en-GB" altLang="en-US" sz="2000" dirty="0" smtClean="0"/>
              <a:t>standardise</a:t>
            </a:r>
            <a:r>
              <a:rPr lang="en-GB" altLang="en-US" sz="2000" baseline="30000" dirty="0" smtClean="0"/>
              <a:t>2</a:t>
            </a:r>
          </a:p>
          <a:p>
            <a:pPr>
              <a:spcBef>
                <a:spcPts val="600"/>
              </a:spcBef>
            </a:pPr>
            <a:r>
              <a:rPr lang="en-GB" altLang="en-US" sz="2000" dirty="0" smtClean="0"/>
              <a:t>Generally </a:t>
            </a:r>
            <a:r>
              <a:rPr lang="en-GB" altLang="en-US" sz="2000" dirty="0" smtClean="0"/>
              <a:t>measured on 2D/3D T1-weighted images</a:t>
            </a:r>
            <a:endParaRPr lang="en-GB" altLang="en-US" sz="1800" dirty="0" smtClean="0"/>
          </a:p>
        </p:txBody>
      </p:sp>
      <p:sp>
        <p:nvSpPr>
          <p:cNvPr id="80900" name="Text Placeholder 1"/>
          <p:cNvSpPr>
            <a:spLocks noGrp="1"/>
          </p:cNvSpPr>
          <p:nvPr>
            <p:ph type="body" sz="quarter" idx="11"/>
          </p:nvPr>
        </p:nvSpPr>
        <p:spPr>
          <a:xfrm>
            <a:off x="542437" y="6442469"/>
            <a:ext cx="8422177" cy="313932"/>
          </a:xfrm>
        </p:spPr>
        <p:txBody>
          <a:bodyPr/>
          <a:lstStyle/>
          <a:p>
            <a:pPr>
              <a:spcBef>
                <a:spcPct val="0"/>
              </a:spcBef>
              <a:spcAft>
                <a:spcPct val="0"/>
              </a:spcAft>
            </a:pPr>
            <a:r>
              <a:rPr lang="en-GB" altLang="en-US" sz="1200" dirty="0" smtClean="0"/>
              <a:t>BPF, brain parenchymal fraction; </a:t>
            </a:r>
            <a:r>
              <a:rPr lang="en-GB" altLang="es-ES" sz="1200" dirty="0" smtClean="0"/>
              <a:t>SIENA, Structural Image Evaluation, using Normalisation, of Atrophy; VBM, voxel-based </a:t>
            </a:r>
            <a:r>
              <a:rPr lang="en-GB" altLang="es-ES" sz="1200" dirty="0" err="1" smtClean="0"/>
              <a:t>morphometry</a:t>
            </a:r>
            <a:endParaRPr lang="en-GB" altLang="es-ES" sz="1200" dirty="0" smtClean="0"/>
          </a:p>
          <a:p>
            <a:pPr>
              <a:spcBef>
                <a:spcPct val="0"/>
              </a:spcBef>
              <a:spcAft>
                <a:spcPct val="0"/>
              </a:spcAft>
            </a:pPr>
            <a:r>
              <a:rPr lang="en-GB" altLang="es-ES" sz="1200" dirty="0" smtClean="0"/>
              <a:t>1. </a:t>
            </a:r>
            <a:r>
              <a:rPr lang="en-GB" altLang="es-ES" sz="1200" dirty="0" err="1" smtClean="0"/>
              <a:t>Filippi</a:t>
            </a:r>
            <a:r>
              <a:rPr lang="en-GB" altLang="es-ES" sz="1200" dirty="0" smtClean="0"/>
              <a:t> M &amp; </a:t>
            </a:r>
            <a:r>
              <a:rPr lang="en-GB" altLang="es-ES" sz="1200" dirty="0" err="1" smtClean="0"/>
              <a:t>Agosta</a:t>
            </a:r>
            <a:r>
              <a:rPr lang="en-GB" altLang="es-ES" sz="1200" dirty="0" smtClean="0"/>
              <a:t> F. J </a:t>
            </a:r>
            <a:r>
              <a:rPr lang="en-GB" altLang="es-ES" sz="1200" dirty="0" err="1" smtClean="0"/>
              <a:t>Magn</a:t>
            </a:r>
            <a:r>
              <a:rPr lang="en-GB" altLang="es-ES" sz="1200" dirty="0" smtClean="0"/>
              <a:t> </a:t>
            </a:r>
            <a:r>
              <a:rPr lang="en-GB" altLang="es-ES" sz="1200" dirty="0" err="1" smtClean="0"/>
              <a:t>Reson</a:t>
            </a:r>
            <a:r>
              <a:rPr lang="en-GB" altLang="es-ES" sz="1200" dirty="0" smtClean="0"/>
              <a:t> Imaging 2010;31:770-88; 2. Giorgio A, et al. Neuroimaging Clin N Am 2008;18:675-86</a:t>
            </a:r>
          </a:p>
        </p:txBody>
      </p:sp>
      <p:grpSp>
        <p:nvGrpSpPr>
          <p:cNvPr id="2" name="Grupo 1"/>
          <p:cNvGrpSpPr/>
          <p:nvPr/>
        </p:nvGrpSpPr>
        <p:grpSpPr>
          <a:xfrm>
            <a:off x="964852" y="3900488"/>
            <a:ext cx="7538873" cy="2237482"/>
            <a:chOff x="1819440" y="4448870"/>
            <a:chExt cx="6010275" cy="1831975"/>
          </a:xfrm>
        </p:grpSpPr>
        <p:sp>
          <p:nvSpPr>
            <p:cNvPr id="46" name="14 Rectángulo"/>
            <p:cNvSpPr/>
            <p:nvPr/>
          </p:nvSpPr>
          <p:spPr bwMode="auto">
            <a:xfrm>
              <a:off x="1819440" y="4448870"/>
              <a:ext cx="6000750" cy="15001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FFFFFF"/>
                </a:solidFill>
              </a:endParaRPr>
            </a:p>
          </p:txBody>
        </p:sp>
        <p:graphicFrame>
          <p:nvGraphicFramePr>
            <p:cNvPr id="80903" name="Object 4"/>
            <p:cNvGraphicFramePr>
              <a:graphicFrameLocks noChangeAspect="1"/>
            </p:cNvGraphicFramePr>
            <p:nvPr>
              <p:extLst/>
            </p:nvPr>
          </p:nvGraphicFramePr>
          <p:xfrm>
            <a:off x="4219360" y="4472203"/>
            <a:ext cx="1185560" cy="1472939"/>
          </p:xfrm>
          <a:graphic>
            <a:graphicData uri="http://schemas.openxmlformats.org/presentationml/2006/ole">
              <p:oleObj spid="_x0000_s453672" name="Foto de Photo Editor" r:id="rId4" imgW="3448531" imgH="4296375" progId="">
                <p:embed/>
              </p:oleObj>
            </a:graphicData>
          </a:graphic>
        </p:graphicFrame>
        <p:sp>
          <p:nvSpPr>
            <p:cNvPr id="48" name="Text Box 5"/>
            <p:cNvSpPr txBox="1">
              <a:spLocks noChangeArrowheads="1"/>
            </p:cNvSpPr>
            <p:nvPr/>
          </p:nvSpPr>
          <p:spPr bwMode="auto">
            <a:xfrm>
              <a:off x="3325977" y="5972870"/>
              <a:ext cx="544513" cy="307975"/>
            </a:xfrm>
            <a:prstGeom prst="rect">
              <a:avLst/>
            </a:prstGeom>
            <a:noFill/>
            <a:ln>
              <a:noFill/>
            </a:ln>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lang="es-ES" altLang="en-US" sz="1400" dirty="0">
                  <a:solidFill>
                    <a:srgbClr val="000000"/>
                  </a:solidFill>
                  <a:latin typeface="Calibri"/>
                </a:rPr>
                <a:t>1997</a:t>
              </a:r>
            </a:p>
          </p:txBody>
        </p:sp>
        <p:sp>
          <p:nvSpPr>
            <p:cNvPr id="49" name="Text Box 6"/>
            <p:cNvSpPr txBox="1">
              <a:spLocks noChangeArrowheads="1"/>
            </p:cNvSpPr>
            <p:nvPr/>
          </p:nvSpPr>
          <p:spPr bwMode="auto">
            <a:xfrm>
              <a:off x="4527715" y="5969695"/>
              <a:ext cx="544512" cy="307975"/>
            </a:xfrm>
            <a:prstGeom prst="rect">
              <a:avLst/>
            </a:prstGeom>
            <a:noFill/>
            <a:ln>
              <a:noFill/>
            </a:ln>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lang="es-ES" altLang="en-US" sz="1400" dirty="0">
                  <a:solidFill>
                    <a:srgbClr val="000000"/>
                  </a:solidFill>
                  <a:latin typeface="Calibri"/>
                </a:rPr>
                <a:t>2002</a:t>
              </a:r>
            </a:p>
          </p:txBody>
        </p:sp>
        <p:sp>
          <p:nvSpPr>
            <p:cNvPr id="50" name="Text Box 7"/>
            <p:cNvSpPr txBox="1">
              <a:spLocks noChangeArrowheads="1"/>
            </p:cNvSpPr>
            <p:nvPr/>
          </p:nvSpPr>
          <p:spPr bwMode="auto">
            <a:xfrm>
              <a:off x="5729452" y="5972870"/>
              <a:ext cx="544513" cy="307975"/>
            </a:xfrm>
            <a:prstGeom prst="rect">
              <a:avLst/>
            </a:prstGeom>
            <a:noFill/>
            <a:ln>
              <a:noFill/>
            </a:ln>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lang="es-ES" altLang="en-US" sz="1400" dirty="0">
                  <a:solidFill>
                    <a:srgbClr val="000000"/>
                  </a:solidFill>
                  <a:latin typeface="Calibri"/>
                </a:rPr>
                <a:t>2003</a:t>
              </a:r>
            </a:p>
          </p:txBody>
        </p:sp>
        <p:sp>
          <p:nvSpPr>
            <p:cNvPr id="51" name="Text Box 8"/>
            <p:cNvSpPr txBox="1">
              <a:spLocks noChangeArrowheads="1"/>
            </p:cNvSpPr>
            <p:nvPr/>
          </p:nvSpPr>
          <p:spPr bwMode="auto">
            <a:xfrm>
              <a:off x="2125827" y="5972870"/>
              <a:ext cx="544513" cy="307975"/>
            </a:xfrm>
            <a:prstGeom prst="rect">
              <a:avLst/>
            </a:prstGeom>
            <a:noFill/>
            <a:ln>
              <a:noFill/>
            </a:ln>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lang="es-ES" altLang="en-US" sz="1400" dirty="0">
                  <a:solidFill>
                    <a:srgbClr val="000000"/>
                  </a:solidFill>
                  <a:latin typeface="Calibri"/>
                </a:rPr>
                <a:t>1995</a:t>
              </a:r>
            </a:p>
          </p:txBody>
        </p:sp>
        <p:graphicFrame>
          <p:nvGraphicFramePr>
            <p:cNvPr id="80908" name="Object 9"/>
            <p:cNvGraphicFramePr>
              <a:graphicFrameLocks noChangeAspect="1"/>
            </p:cNvGraphicFramePr>
            <p:nvPr>
              <p:extLst/>
            </p:nvPr>
          </p:nvGraphicFramePr>
          <p:xfrm>
            <a:off x="5402586" y="4472203"/>
            <a:ext cx="1229901" cy="1472939"/>
          </p:xfrm>
          <a:graphic>
            <a:graphicData uri="http://schemas.openxmlformats.org/presentationml/2006/ole">
              <p:oleObj spid="_x0000_s453673" name="Foto de Photo Editor" r:id="rId5" imgW="3467584" imgH="4238095" progId="">
                <p:embed/>
              </p:oleObj>
            </a:graphicData>
          </a:graphic>
        </p:graphicFrame>
        <p:pic>
          <p:nvPicPr>
            <p:cNvPr id="80909" name="Picture 10"/>
            <p:cNvPicPr>
              <a:picLocks noChangeAspect="1" noChangeArrowheads="1"/>
            </p:cNvPicPr>
            <p:nvPr/>
          </p:nvPicPr>
          <p:blipFill>
            <a:blip r:embed="rId6" cstate="print">
              <a:lum bright="-12000" contrast="30000"/>
              <a:grayscl/>
            </a:blip>
            <a:srcRect/>
            <a:stretch>
              <a:fillRect/>
            </a:stretch>
          </p:blipFill>
          <p:spPr bwMode="auto">
            <a:xfrm flipH="1">
              <a:off x="6590479" y="4472203"/>
              <a:ext cx="1239236" cy="1481109"/>
            </a:xfrm>
            <a:prstGeom prst="rect">
              <a:avLst/>
            </a:prstGeom>
            <a:noFill/>
            <a:ln w="9525">
              <a:noFill/>
              <a:miter lim="800000"/>
              <a:headEnd/>
              <a:tailEnd/>
            </a:ln>
          </p:spPr>
        </p:pic>
        <p:sp>
          <p:nvSpPr>
            <p:cNvPr id="54" name="Text Box 11"/>
            <p:cNvSpPr txBox="1">
              <a:spLocks noChangeArrowheads="1"/>
            </p:cNvSpPr>
            <p:nvPr/>
          </p:nvSpPr>
          <p:spPr bwMode="auto">
            <a:xfrm>
              <a:off x="6958177" y="5952232"/>
              <a:ext cx="544513" cy="307975"/>
            </a:xfrm>
            <a:prstGeom prst="rect">
              <a:avLst/>
            </a:prstGeom>
            <a:noFill/>
            <a:ln>
              <a:noFill/>
            </a:ln>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defRPr/>
              </a:pPr>
              <a:r>
                <a:rPr lang="es-ES" altLang="en-US" sz="1400" dirty="0">
                  <a:solidFill>
                    <a:srgbClr val="000000"/>
                  </a:solidFill>
                  <a:latin typeface="Calibri"/>
                </a:rPr>
                <a:t>2005</a:t>
              </a:r>
            </a:p>
          </p:txBody>
        </p:sp>
        <p:pic>
          <p:nvPicPr>
            <p:cNvPr id="80911" name="Picture 123"/>
            <p:cNvPicPr>
              <a:picLocks noChangeAspect="1" noChangeArrowheads="1"/>
            </p:cNvPicPr>
            <p:nvPr/>
          </p:nvPicPr>
          <p:blipFill>
            <a:blip r:embed="rId7" cstate="print">
              <a:lum contrast="6000"/>
              <a:grayscl/>
            </a:blip>
            <a:srcRect/>
            <a:stretch>
              <a:fillRect/>
            </a:stretch>
          </p:blipFill>
          <p:spPr bwMode="auto">
            <a:xfrm>
              <a:off x="1875024" y="4485042"/>
              <a:ext cx="1206564" cy="1465936"/>
            </a:xfrm>
            <a:prstGeom prst="rect">
              <a:avLst/>
            </a:prstGeom>
            <a:noFill/>
            <a:ln w="9525">
              <a:noFill/>
              <a:miter lim="800000"/>
              <a:headEnd/>
              <a:tailEnd/>
            </a:ln>
          </p:spPr>
        </p:pic>
        <p:pic>
          <p:nvPicPr>
            <p:cNvPr id="80912" name="Picture 124"/>
            <p:cNvPicPr>
              <a:picLocks noChangeAspect="1" noChangeArrowheads="1"/>
            </p:cNvPicPr>
            <p:nvPr/>
          </p:nvPicPr>
          <p:blipFill>
            <a:blip r:embed="rId8" cstate="print">
              <a:lum contrast="6000"/>
              <a:grayscl/>
            </a:blip>
            <a:srcRect/>
            <a:stretch>
              <a:fillRect/>
            </a:stretch>
          </p:blipFill>
          <p:spPr bwMode="auto">
            <a:xfrm>
              <a:off x="3059281" y="4482216"/>
              <a:ext cx="1186727" cy="1465936"/>
            </a:xfrm>
            <a:prstGeom prst="rect">
              <a:avLst/>
            </a:prstGeom>
            <a:noFill/>
            <a:ln w="9525">
              <a:noFill/>
              <a:miter lim="800000"/>
              <a:headEnd/>
              <a:tailEnd/>
            </a:ln>
          </p:spPr>
        </p:pic>
      </p:grpSp>
      <p:sp>
        <p:nvSpPr>
          <p:cNvPr id="19" name="Rectángulo 18"/>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8" name="Title 1"/>
          <p:cNvSpPr txBox="1">
            <a:spLocks/>
          </p:cNvSpPr>
          <p:nvPr/>
        </p:nvSpPr>
        <p:spPr>
          <a:xfrm>
            <a:off x="0" y="169857"/>
            <a:ext cx="9144000" cy="868362"/>
          </a:xfrm>
          <a:prstGeom prst="rect">
            <a:avLst/>
          </a:prstGeom>
          <a:noFill/>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lvl="1"/>
            <a:r>
              <a:rPr lang="en-US" sz="2400" dirty="0" smtClean="0">
                <a:solidFill>
                  <a:srgbClr val="FFFFFF"/>
                </a:solidFill>
              </a:rPr>
              <a:t>Brain atrophy in multiple sclerosis</a:t>
            </a:r>
            <a:endParaRPr lang="en-US" sz="2400" dirty="0">
              <a:solidFill>
                <a:srgbClr val="FFFFFF"/>
              </a:solidFill>
            </a:endParaRPr>
          </a:p>
        </p:txBody>
      </p:sp>
    </p:spTree>
    <p:extLst>
      <p:ext uri="{BB962C8B-B14F-4D97-AF65-F5344CB8AC3E}">
        <p14:creationId xmlns:p14="http://schemas.microsoft.com/office/powerpoint/2010/main" xmlns="" val="535832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o"/>
          <p:cNvGrpSpPr>
            <a:grpSpLocks/>
          </p:cNvGrpSpPr>
          <p:nvPr/>
        </p:nvGrpSpPr>
        <p:grpSpPr bwMode="auto">
          <a:xfrm>
            <a:off x="292101" y="2828971"/>
            <a:ext cx="4479925" cy="3692525"/>
            <a:chOff x="-210013" y="0"/>
            <a:chExt cx="7343775" cy="5410180"/>
          </a:xfrm>
        </p:grpSpPr>
        <p:pic>
          <p:nvPicPr>
            <p:cNvPr id="257033" name="2 Imagen"/>
            <p:cNvPicPr>
              <a:picLocks noChangeAspect="1" noChangeArrowheads="1"/>
            </p:cNvPicPr>
            <p:nvPr/>
          </p:nvPicPr>
          <p:blipFill>
            <a:blip r:embed="rId2" cstate="print"/>
            <a:srcRect/>
            <a:stretch>
              <a:fillRect/>
            </a:stretch>
          </p:blipFill>
          <p:spPr bwMode="auto">
            <a:xfrm>
              <a:off x="-210013" y="0"/>
              <a:ext cx="7343775" cy="4895850"/>
            </a:xfrm>
            <a:prstGeom prst="rect">
              <a:avLst/>
            </a:prstGeom>
            <a:noFill/>
            <a:ln w="9525">
              <a:noFill/>
              <a:miter lim="800000"/>
              <a:headEnd/>
              <a:tailEnd/>
            </a:ln>
          </p:spPr>
        </p:pic>
        <p:sp>
          <p:nvSpPr>
            <p:cNvPr id="287754" name="3 Conector"/>
            <p:cNvSpPr>
              <a:spLocks noChangeArrowheads="1"/>
            </p:cNvSpPr>
            <p:nvPr/>
          </p:nvSpPr>
          <p:spPr bwMode="auto">
            <a:xfrm>
              <a:off x="3024684" y="4607725"/>
              <a:ext cx="143127" cy="144209"/>
            </a:xfrm>
            <a:prstGeom prst="flowChartConnector">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lang="ca-ES" altLang="es-ES" sz="2133" smtClean="0">
                <a:solidFill>
                  <a:srgbClr val="000000"/>
                </a:solidFill>
                <a:latin typeface="Calibri" panose="020F0502020204030204" pitchFamily="34" charset="0"/>
              </a:endParaRPr>
            </a:p>
          </p:txBody>
        </p:sp>
        <p:sp>
          <p:nvSpPr>
            <p:cNvPr id="287755" name="4 Conector"/>
            <p:cNvSpPr>
              <a:spLocks noChangeArrowheads="1"/>
            </p:cNvSpPr>
            <p:nvPr/>
          </p:nvSpPr>
          <p:spPr bwMode="auto">
            <a:xfrm>
              <a:off x="6337449" y="2879537"/>
              <a:ext cx="143129" cy="144209"/>
            </a:xfrm>
            <a:prstGeom prst="flowChartConnector">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lang="ca-ES" altLang="es-ES" sz="2133" smtClean="0">
                <a:solidFill>
                  <a:srgbClr val="000000"/>
                </a:solidFill>
                <a:latin typeface="Calibri" panose="020F0502020204030204" pitchFamily="34" charset="0"/>
              </a:endParaRPr>
            </a:p>
          </p:txBody>
        </p:sp>
        <p:cxnSp>
          <p:nvCxnSpPr>
            <p:cNvPr id="257036" name="6 Conector angular"/>
            <p:cNvCxnSpPr>
              <a:cxnSpLocks noChangeShapeType="1"/>
            </p:cNvCxnSpPr>
            <p:nvPr/>
          </p:nvCxnSpPr>
          <p:spPr bwMode="auto">
            <a:xfrm rot="5400000" flipH="1" flipV="1">
              <a:off x="3887911" y="2231901"/>
              <a:ext cx="1728192" cy="3312368"/>
            </a:xfrm>
            <a:prstGeom prst="bentConnector3">
              <a:avLst>
                <a:gd name="adj1" fmla="val -13227"/>
              </a:avLst>
            </a:prstGeom>
            <a:noFill/>
            <a:ln w="31750">
              <a:solidFill>
                <a:srgbClr val="000000"/>
              </a:solidFill>
              <a:miter lim="800000"/>
              <a:headEnd/>
              <a:tailEnd/>
            </a:ln>
          </p:spPr>
        </p:cxnSp>
        <p:sp>
          <p:nvSpPr>
            <p:cNvPr id="287757" name="7 CuadroTexto"/>
            <p:cNvSpPr txBox="1">
              <a:spLocks noChangeArrowheads="1"/>
            </p:cNvSpPr>
            <p:nvPr/>
          </p:nvSpPr>
          <p:spPr bwMode="auto">
            <a:xfrm>
              <a:off x="4437748" y="5040353"/>
              <a:ext cx="523069" cy="369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ts val="444"/>
                </a:spcBef>
                <a:spcAft>
                  <a:spcPts val="444"/>
                </a:spcAft>
                <a:defRPr/>
              </a:pPr>
              <a:r>
                <a:rPr lang="es-ES_tradnl" altLang="es-ES" sz="1067" smtClean="0">
                  <a:solidFill>
                    <a:srgbClr val="000000"/>
                  </a:solidFill>
                  <a:latin typeface="Calibri" panose="020F0502020204030204" pitchFamily="34" charset="0"/>
                </a:rPr>
                <a:t>**</a:t>
              </a:r>
              <a:endParaRPr lang="ca-ES" altLang="es-ES" sz="2133" smtClean="0">
                <a:solidFill>
                  <a:srgbClr val="000000"/>
                </a:solidFill>
                <a:latin typeface="Calibri" panose="020F0502020204030204" pitchFamily="34" charset="0"/>
              </a:endParaRPr>
            </a:p>
          </p:txBody>
        </p:sp>
      </p:grpSp>
      <p:grpSp>
        <p:nvGrpSpPr>
          <p:cNvPr id="3" name="4 Grupo"/>
          <p:cNvGrpSpPr>
            <a:grpSpLocks/>
          </p:cNvGrpSpPr>
          <p:nvPr/>
        </p:nvGrpSpPr>
        <p:grpSpPr bwMode="auto">
          <a:xfrm>
            <a:off x="4964114" y="2189209"/>
            <a:ext cx="4179887" cy="3259137"/>
            <a:chOff x="0" y="0"/>
            <a:chExt cx="54000" cy="43192"/>
          </a:xfrm>
        </p:grpSpPr>
        <p:pic>
          <p:nvPicPr>
            <p:cNvPr id="257031" name="1 Imagen"/>
            <p:cNvPicPr>
              <a:picLocks noChangeAspect="1" noChangeArrowheads="1"/>
            </p:cNvPicPr>
            <p:nvPr/>
          </p:nvPicPr>
          <p:blipFill>
            <a:blip r:embed="rId3" cstate="print"/>
            <a:srcRect/>
            <a:stretch>
              <a:fillRect/>
            </a:stretch>
          </p:blipFill>
          <p:spPr bwMode="auto">
            <a:xfrm>
              <a:off x="0" y="0"/>
              <a:ext cx="54000" cy="43192"/>
            </a:xfrm>
            <a:prstGeom prst="rect">
              <a:avLst/>
            </a:prstGeom>
            <a:noFill/>
            <a:ln w="9525">
              <a:noFill/>
              <a:miter lim="800000"/>
              <a:headEnd/>
              <a:tailEnd/>
            </a:ln>
          </p:spPr>
        </p:pic>
        <p:sp>
          <p:nvSpPr>
            <p:cNvPr id="287752" name="2 CuadroTexto"/>
            <p:cNvSpPr txBox="1">
              <a:spLocks noChangeArrowheads="1"/>
            </p:cNvSpPr>
            <p:nvPr/>
          </p:nvSpPr>
          <p:spPr bwMode="auto">
            <a:xfrm>
              <a:off x="18417" y="7700"/>
              <a:ext cx="10788" cy="4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r>
                <a:rPr lang="es-ES" altLang="es-ES" sz="1422"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p=0.003</a:t>
              </a:r>
              <a:endParaRPr lang="es-ES" altLang="es-ES" sz="2133"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grpSp>
      <p:sp>
        <p:nvSpPr>
          <p:cNvPr id="208900" name="Rectángulo 12"/>
          <p:cNvSpPr>
            <a:spLocks noChangeArrowheads="1"/>
          </p:cNvSpPr>
          <p:nvPr/>
        </p:nvSpPr>
        <p:spPr bwMode="auto">
          <a:xfrm>
            <a:off x="163513" y="2573382"/>
            <a:ext cx="2303462" cy="666721"/>
          </a:xfrm>
          <a:prstGeom prst="rect">
            <a:avLst/>
          </a:prstGeom>
          <a:noFill/>
          <a:ln w="38100">
            <a:solidFill>
              <a:schemeClr val="bg1"/>
            </a:solidFill>
            <a:miter lim="800000"/>
            <a:headEnd/>
            <a:tailEnd/>
          </a:ln>
          <a:effectLst>
            <a:outerShdw dist="20000" dir="5400000" rotWithShape="0">
              <a:srgbClr val="808080">
                <a:alpha val="37999"/>
              </a:srgbClr>
            </a:outerShdw>
          </a:effectLst>
        </p:spPr>
        <p:txBody>
          <a:bodyPr>
            <a:spAutoFit/>
          </a:bodyPr>
          <a:lstStyle/>
          <a:p>
            <a:pPr algn="ctr" eaLnBrk="1" hangingPunct="1">
              <a:defRPr/>
            </a:pPr>
            <a:r>
              <a:rPr lang="en-US" sz="1244">
                <a:solidFill>
                  <a:srgbClr val="002060"/>
                </a:solidFill>
                <a:latin typeface="Calibri" pitchFamily="34" charset="0"/>
              </a:rPr>
              <a:t>Brain volume change rates</a:t>
            </a:r>
          </a:p>
          <a:p>
            <a:pPr algn="ctr" eaLnBrk="1" hangingPunct="1">
              <a:defRPr/>
            </a:pPr>
            <a:r>
              <a:rPr lang="en-US" sz="1244">
                <a:solidFill>
                  <a:srgbClr val="002060"/>
                </a:solidFill>
                <a:latin typeface="Calibri" pitchFamily="34" charset="0"/>
              </a:rPr>
              <a:t>(mean with 95% confidence interval)</a:t>
            </a:r>
            <a:endParaRPr lang="es-ES" sz="1244">
              <a:solidFill>
                <a:srgbClr val="002060"/>
              </a:solidFill>
              <a:latin typeface="Calibri" pitchFamily="34" charset="0"/>
            </a:endParaRPr>
          </a:p>
        </p:txBody>
      </p:sp>
      <p:pic>
        <p:nvPicPr>
          <p:cNvPr id="257029" name="Picture 15"/>
          <p:cNvPicPr>
            <a:picLocks noChangeAspect="1" noChangeArrowheads="1"/>
          </p:cNvPicPr>
          <p:nvPr/>
        </p:nvPicPr>
        <p:blipFill rotWithShape="1">
          <a:blip r:embed="rId4" cstate="print"/>
          <a:srcRect t="58020"/>
          <a:stretch/>
        </p:blipFill>
        <p:spPr bwMode="auto">
          <a:xfrm>
            <a:off x="1" y="848181"/>
            <a:ext cx="4672013" cy="665765"/>
          </a:xfrm>
          <a:prstGeom prst="rect">
            <a:avLst/>
          </a:prstGeom>
          <a:noFill/>
          <a:ln w="9525">
            <a:noFill/>
            <a:miter lim="800000"/>
            <a:headEnd/>
            <a:tailEnd/>
          </a:ln>
        </p:spPr>
      </p:pic>
      <p:sp>
        <p:nvSpPr>
          <p:cNvPr id="287750" name="CuadroTexto 9"/>
          <p:cNvSpPr txBox="1">
            <a:spLocks noChangeArrowheads="1"/>
          </p:cNvSpPr>
          <p:nvPr/>
        </p:nvSpPr>
        <p:spPr bwMode="auto">
          <a:xfrm>
            <a:off x="707231" y="1458381"/>
            <a:ext cx="413385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defRPr/>
            </a:pPr>
            <a:r>
              <a:rPr lang="es-ES" altLang="es-ES" sz="1422" b="1" i="1" dirty="0" err="1" smtClean="0">
                <a:solidFill>
                  <a:srgbClr val="000000"/>
                </a:solidFill>
                <a:latin typeface="Calibri" panose="020F0502020204030204" pitchFamily="34" charset="0"/>
                <a:ea typeface="ヒラギノ角ゴ Pro W3" pitchFamily="71" charset="-128"/>
                <a:cs typeface="Calibri" panose="020F0502020204030204" pitchFamily="34" charset="0"/>
              </a:rPr>
              <a:t>Mult</a:t>
            </a:r>
            <a:r>
              <a:rPr lang="es-ES" altLang="es-ES" sz="1422" b="1" i="1" dirty="0" smtClean="0">
                <a:solidFill>
                  <a:srgbClr val="000000"/>
                </a:solidFill>
                <a:latin typeface="Calibri" panose="020F0502020204030204" pitchFamily="34" charset="0"/>
                <a:ea typeface="ヒラギノ角ゴ Pro W3" pitchFamily="71" charset="-128"/>
                <a:cs typeface="Calibri" panose="020F0502020204030204" pitchFamily="34" charset="0"/>
              </a:rPr>
              <a:t> </a:t>
            </a:r>
            <a:r>
              <a:rPr lang="es-ES" altLang="es-ES" sz="1422" b="1" i="1" dirty="0" err="1" smtClean="0">
                <a:solidFill>
                  <a:srgbClr val="000000"/>
                </a:solidFill>
                <a:latin typeface="Calibri" panose="020F0502020204030204" pitchFamily="34" charset="0"/>
                <a:ea typeface="ヒラギノ角ゴ Pro W3" pitchFamily="71" charset="-128"/>
                <a:cs typeface="Calibri" panose="020F0502020204030204" pitchFamily="34" charset="0"/>
              </a:rPr>
              <a:t>Scler</a:t>
            </a:r>
            <a:r>
              <a:rPr lang="es-ES" altLang="es-ES" sz="1422" b="1" i="1" dirty="0" smtClean="0">
                <a:solidFill>
                  <a:srgbClr val="000000"/>
                </a:solidFill>
                <a:latin typeface="Calibri" panose="020F0502020204030204" pitchFamily="34" charset="0"/>
                <a:ea typeface="ヒラギノ角ゴ Pro W3" pitchFamily="71" charset="-128"/>
                <a:cs typeface="Calibri" panose="020F0502020204030204" pitchFamily="34" charset="0"/>
              </a:rPr>
              <a:t> J 2013</a:t>
            </a:r>
          </a:p>
        </p:txBody>
      </p:sp>
      <p:sp>
        <p:nvSpPr>
          <p:cNvPr id="15" name="Rectángulo 14"/>
          <p:cNvSpPr/>
          <p:nvPr/>
        </p:nvSpPr>
        <p:spPr>
          <a:xfrm>
            <a:off x="0" y="-3165"/>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defRPr/>
            </a:pPr>
            <a:endParaRPr lang="es-ES" sz="1800" kern="0" smtClean="0">
              <a:solidFill>
                <a:srgbClr val="FFFFFF"/>
              </a:solidFill>
              <a:latin typeface="Calibri"/>
            </a:endParaRPr>
          </a:p>
        </p:txBody>
      </p:sp>
      <p:sp>
        <p:nvSpPr>
          <p:cNvPr id="16" name="Title 1"/>
          <p:cNvSpPr txBox="1">
            <a:spLocks/>
          </p:cNvSpPr>
          <p:nvPr/>
        </p:nvSpPr>
        <p:spPr>
          <a:xfrm>
            <a:off x="0" y="167429"/>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nl-BE" sz="2400" dirty="0" smtClean="0">
                <a:solidFill>
                  <a:srgbClr val="FFFFFF"/>
                </a:solidFill>
                <a:latin typeface="Calibri"/>
              </a:rPr>
              <a:t>Clinical impact of early brain atrophy in CIS</a:t>
            </a:r>
            <a:endParaRPr lang="en-US" kern="0"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1363268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527227" y="6324745"/>
            <a:ext cx="5437386" cy="431657"/>
          </a:xfrm>
        </p:spPr>
        <p:txBody>
          <a:bodyPr/>
          <a:lstStyle/>
          <a:p>
            <a:r>
              <a:rPr lang="en-GB" altLang="en-US" sz="1100" dirty="0" err="1">
                <a:latin typeface="Calibri" pitchFamily="34" charset="0"/>
              </a:rPr>
              <a:t>BPF</a:t>
            </a:r>
            <a:r>
              <a:rPr lang="en-GB" altLang="en-US" sz="1100" dirty="0">
                <a:latin typeface="Calibri" pitchFamily="34" charset="0"/>
              </a:rPr>
              <a:t>, brain parenchymal fraction; </a:t>
            </a:r>
            <a:r>
              <a:rPr lang="nl-BE" sz="1100" dirty="0" smtClean="0"/>
              <a:t>EDSS</a:t>
            </a:r>
            <a:r>
              <a:rPr lang="nl-BE" sz="1100" dirty="0"/>
              <a:t>, Expanded Disability Status Scale; IFN </a:t>
            </a:r>
            <a:r>
              <a:rPr lang="el-GR" sz="1100" dirty="0"/>
              <a:t>β, </a:t>
            </a:r>
            <a:r>
              <a:rPr lang="nl-BE" sz="1100" dirty="0" smtClean="0"/>
              <a:t>beta-interferon;</a:t>
            </a:r>
            <a:br>
              <a:rPr lang="nl-BE" sz="1100" dirty="0" smtClean="0"/>
            </a:br>
            <a:r>
              <a:rPr lang="en-GB" sz="1100" dirty="0" smtClean="0"/>
              <a:t>MSFC</a:t>
            </a:r>
            <a:r>
              <a:rPr lang="en-GB" sz="1100" dirty="0"/>
              <a:t>, Multiple Sclerosis Functional </a:t>
            </a:r>
            <a:r>
              <a:rPr lang="en-GB" sz="1100" dirty="0" smtClean="0"/>
              <a:t>Composite; </a:t>
            </a:r>
            <a:r>
              <a:rPr lang="en-GB" altLang="en-US" sz="1100" dirty="0" smtClean="0">
                <a:latin typeface="Calibri" pitchFamily="34" charset="0"/>
              </a:rPr>
              <a:t>RRMS, relapsing–remitting MS.</a:t>
            </a:r>
            <a:endParaRPr lang="nl-BE" sz="1100" dirty="0" smtClean="0"/>
          </a:p>
          <a:p>
            <a:r>
              <a:rPr lang="nl-BE" sz="1100" dirty="0" smtClean="0"/>
              <a:t>1. Fisher E, </a:t>
            </a:r>
            <a:r>
              <a:rPr lang="nl-BE" sz="1100" i="1" dirty="0" smtClean="0"/>
              <a:t>et al</a:t>
            </a:r>
            <a:r>
              <a:rPr lang="nl-BE" sz="1100" dirty="0" smtClean="0"/>
              <a:t>. </a:t>
            </a:r>
            <a:r>
              <a:rPr lang="nl-BE" sz="1100" i="1" dirty="0" smtClean="0"/>
              <a:t>Mult Scler</a:t>
            </a:r>
            <a:r>
              <a:rPr lang="nl-BE" sz="1100" dirty="0" smtClean="0"/>
              <a:t> 2000; 2. Fisher E, </a:t>
            </a:r>
            <a:r>
              <a:rPr lang="nl-BE" sz="1100" i="1" dirty="0" smtClean="0"/>
              <a:t>et al. Neurology</a:t>
            </a:r>
            <a:r>
              <a:rPr lang="nl-BE" sz="1100" dirty="0" smtClean="0"/>
              <a:t> 2002.</a:t>
            </a:r>
            <a:endParaRPr lang="nl-BE" sz="1100" dirty="0"/>
          </a:p>
        </p:txBody>
      </p:sp>
      <p:graphicFrame>
        <p:nvGraphicFramePr>
          <p:cNvPr id="7" name="Table 6"/>
          <p:cNvGraphicFramePr>
            <a:graphicFrameLocks noGrp="1"/>
          </p:cNvGraphicFramePr>
          <p:nvPr>
            <p:extLst/>
          </p:nvPr>
        </p:nvGraphicFramePr>
        <p:xfrm>
          <a:off x="421047" y="3521135"/>
          <a:ext cx="8353425" cy="1586138"/>
        </p:xfrm>
        <a:graphic>
          <a:graphicData uri="http://schemas.openxmlformats.org/drawingml/2006/table">
            <a:tbl>
              <a:tblPr firstRow="1" bandRow="1">
                <a:tableStyleId>{5C22544A-7EE6-4342-B048-85BDC9FD1C3A}</a:tableStyleId>
              </a:tblPr>
              <a:tblGrid>
                <a:gridCol w="2433637"/>
                <a:gridCol w="1479947"/>
                <a:gridCol w="1479947"/>
                <a:gridCol w="1479947"/>
                <a:gridCol w="1479947"/>
              </a:tblGrid>
              <a:tr h="534602">
                <a:tc>
                  <a:txBody>
                    <a:bodyPr/>
                    <a:lstStyle/>
                    <a:p>
                      <a:endParaRPr lang="nl-BE" sz="1800" dirty="0"/>
                    </a:p>
                  </a:txBody>
                  <a:tcPr marL="68582" marR="68582" marT="38589" marB="38589">
                    <a:lnB w="12700" cap="flat" cmpd="sng" algn="ctr">
                      <a:noFill/>
                      <a:prstDash val="solid"/>
                      <a:round/>
                      <a:headEnd type="none" w="med" len="med"/>
                      <a:tailEnd type="none" w="med" len="med"/>
                    </a:lnB>
                  </a:tcPr>
                </a:tc>
                <a:tc gridSpan="4">
                  <a:txBody>
                    <a:bodyPr/>
                    <a:lstStyle/>
                    <a:p>
                      <a:pPr algn="ctr"/>
                      <a:r>
                        <a:rPr lang="nl-BE" sz="1800" dirty="0" smtClean="0"/>
                        <a:t>Change in BPF</a:t>
                      </a:r>
                      <a:r>
                        <a:rPr lang="nl-BE" sz="1800" baseline="0" dirty="0" smtClean="0"/>
                        <a:t> </a:t>
                      </a:r>
                      <a:r>
                        <a:rPr lang="nl-BE" sz="1800" baseline="0" dirty="0" smtClean="0">
                          <a:solidFill>
                            <a:schemeClr val="bg1"/>
                          </a:solidFill>
                        </a:rPr>
                        <a:t>from baseline to year 2 (%) (N = 138) </a:t>
                      </a:r>
                      <a:endParaRPr lang="nl-BE" sz="1800" dirty="0">
                        <a:solidFill>
                          <a:schemeClr val="bg1"/>
                        </a:solidFill>
                      </a:endParaRPr>
                    </a:p>
                  </a:txBody>
                  <a:tcPr marL="68582" marR="68582" marT="38589" marB="38589">
                    <a:lnB w="12700" cap="flat" cmpd="sng" algn="ctr">
                      <a:solidFill>
                        <a:schemeClr val="bg1"/>
                      </a:solidFill>
                      <a:prstDash val="solid"/>
                      <a:round/>
                      <a:headEnd type="none" w="med" len="med"/>
                      <a:tailEnd type="none" w="med" len="med"/>
                    </a:lnB>
                  </a:tcPr>
                </a:tc>
                <a:tc hMerge="1">
                  <a:txBody>
                    <a:bodyPr/>
                    <a:lstStyle/>
                    <a:p>
                      <a:pPr algn="ctr"/>
                      <a:endParaRPr lang="nl-BE" dirty="0"/>
                    </a:p>
                  </a:txBody>
                  <a:tcPr/>
                </a:tc>
                <a:tc hMerge="1">
                  <a:txBody>
                    <a:bodyPr/>
                    <a:lstStyle/>
                    <a:p>
                      <a:pPr algn="ctr"/>
                      <a:endParaRPr lang="nl-BE" dirty="0"/>
                    </a:p>
                  </a:txBody>
                  <a:tcPr/>
                </a:tc>
                <a:tc hMerge="1">
                  <a:txBody>
                    <a:bodyPr/>
                    <a:lstStyle/>
                    <a:p>
                      <a:pPr algn="ctr"/>
                      <a:endParaRPr lang="nl-BE" dirty="0"/>
                    </a:p>
                  </a:txBody>
                  <a:tcPr/>
                </a:tc>
              </a:tr>
              <a:tr h="425718">
                <a:tc>
                  <a:txBody>
                    <a:bodyPr/>
                    <a:lstStyle/>
                    <a:p>
                      <a:endParaRPr lang="nl-BE" sz="1800"/>
                    </a:p>
                  </a:txBody>
                  <a:tcPr marL="68582" marR="68582" marT="38589" marB="38589" anchor="ctr">
                    <a:lnT w="12700" cap="flat" cmpd="sng" algn="ctr">
                      <a:noFill/>
                      <a:prstDash val="solid"/>
                      <a:round/>
                      <a:headEnd type="none" w="med" len="med"/>
                      <a:tailEnd type="none" w="med" len="med"/>
                    </a:lnT>
                    <a:solidFill>
                      <a:schemeClr val="tx2"/>
                    </a:solidFill>
                  </a:tcPr>
                </a:tc>
                <a:tc>
                  <a:txBody>
                    <a:bodyPr/>
                    <a:lstStyle/>
                    <a:p>
                      <a:pPr algn="ctr"/>
                      <a:r>
                        <a:rPr lang="nl-BE" sz="1800" dirty="0" smtClean="0">
                          <a:solidFill>
                            <a:schemeClr val="bg1"/>
                          </a:solidFill>
                        </a:rPr>
                        <a:t>1.3 to –0.26</a:t>
                      </a:r>
                      <a:endParaRPr lang="nl-BE" sz="1800" dirty="0">
                        <a:solidFill>
                          <a:schemeClr val="bg1"/>
                        </a:solidFill>
                      </a:endParaRPr>
                    </a:p>
                  </a:txBody>
                  <a:tcPr marL="68582" marR="68582" marT="38589" marB="38589" anchor="ctr">
                    <a:lnT w="12700" cap="flat" cmpd="sng" algn="ctr">
                      <a:solidFill>
                        <a:schemeClr val="bg1"/>
                      </a:solidFill>
                      <a:prstDash val="solid"/>
                      <a:round/>
                      <a:headEnd type="none" w="med" len="med"/>
                      <a:tailEnd type="none" w="med" len="med"/>
                    </a:lnT>
                    <a:solidFill>
                      <a:schemeClr val="tx2"/>
                    </a:solidFill>
                  </a:tcPr>
                </a:tc>
                <a:tc>
                  <a:txBody>
                    <a:bodyPr/>
                    <a:lstStyle/>
                    <a:p>
                      <a:pPr algn="ctr"/>
                      <a:r>
                        <a:rPr lang="nl-BE" sz="1800" dirty="0" smtClean="0">
                          <a:solidFill>
                            <a:schemeClr val="bg1"/>
                          </a:solidFill>
                        </a:rPr>
                        <a:t>–0.27 to –0.89</a:t>
                      </a:r>
                      <a:endParaRPr lang="nl-BE" sz="1800" dirty="0">
                        <a:solidFill>
                          <a:schemeClr val="bg1"/>
                        </a:solidFill>
                      </a:endParaRPr>
                    </a:p>
                  </a:txBody>
                  <a:tcPr marL="68582" marR="68582" marT="38589" marB="38589" anchor="ctr">
                    <a:lnT w="12700" cap="flat" cmpd="sng" algn="ctr">
                      <a:solidFill>
                        <a:schemeClr val="bg1"/>
                      </a:solidFill>
                      <a:prstDash val="solid"/>
                      <a:round/>
                      <a:headEnd type="none" w="med" len="med"/>
                      <a:tailEnd type="none" w="med" len="med"/>
                    </a:lnT>
                    <a:solidFill>
                      <a:schemeClr val="tx2"/>
                    </a:solidFill>
                  </a:tcPr>
                </a:tc>
                <a:tc>
                  <a:txBody>
                    <a:bodyPr/>
                    <a:lstStyle/>
                    <a:p>
                      <a:pPr algn="ctr"/>
                      <a:r>
                        <a:rPr lang="nl-BE" sz="1800" dirty="0" smtClean="0">
                          <a:solidFill>
                            <a:schemeClr val="bg1"/>
                          </a:solidFill>
                        </a:rPr>
                        <a:t>–0.90 to –1.7</a:t>
                      </a:r>
                      <a:endParaRPr lang="nl-BE" sz="1800" dirty="0">
                        <a:solidFill>
                          <a:schemeClr val="bg1"/>
                        </a:solidFill>
                      </a:endParaRPr>
                    </a:p>
                  </a:txBody>
                  <a:tcPr marL="68582" marR="68582" marT="38589" marB="38589" anchor="ctr">
                    <a:lnT w="12700" cap="flat" cmpd="sng" algn="ctr">
                      <a:solidFill>
                        <a:schemeClr val="bg1"/>
                      </a:solidFill>
                      <a:prstDash val="solid"/>
                      <a:round/>
                      <a:headEnd type="none" w="med" len="med"/>
                      <a:tailEnd type="none" w="med" len="med"/>
                    </a:lnT>
                    <a:solidFill>
                      <a:schemeClr val="tx2"/>
                    </a:solidFill>
                  </a:tcPr>
                </a:tc>
                <a:tc>
                  <a:txBody>
                    <a:bodyPr/>
                    <a:lstStyle/>
                    <a:p>
                      <a:pPr algn="ctr"/>
                      <a:r>
                        <a:rPr lang="nl-BE" sz="1800" dirty="0" smtClean="0">
                          <a:solidFill>
                            <a:schemeClr val="bg1"/>
                          </a:solidFill>
                        </a:rPr>
                        <a:t>–1.7 to –6.5</a:t>
                      </a:r>
                      <a:endParaRPr lang="nl-BE" sz="1800" dirty="0">
                        <a:solidFill>
                          <a:schemeClr val="bg1"/>
                        </a:solidFill>
                      </a:endParaRPr>
                    </a:p>
                  </a:txBody>
                  <a:tcPr marL="68582" marR="68582" marT="38589" marB="38589" anchor="ctr">
                    <a:lnT w="12700" cap="flat" cmpd="sng" algn="ctr">
                      <a:solidFill>
                        <a:schemeClr val="bg1"/>
                      </a:solidFill>
                      <a:prstDash val="solid"/>
                      <a:round/>
                      <a:headEnd type="none" w="med" len="med"/>
                      <a:tailEnd type="none" w="med" len="med"/>
                    </a:lnT>
                    <a:solidFill>
                      <a:schemeClr val="tx2"/>
                    </a:solidFill>
                  </a:tcPr>
                </a:tc>
              </a:tr>
              <a:tr h="534602">
                <a:tc>
                  <a:txBody>
                    <a:bodyPr/>
                    <a:lstStyle/>
                    <a:p>
                      <a:r>
                        <a:rPr lang="nl-BE" sz="1800" baseline="0" dirty="0" smtClean="0"/>
                        <a:t>Patients with EDSS score ≥ 6 at </a:t>
                      </a:r>
                      <a:r>
                        <a:rPr lang="nl-BE" sz="1800" baseline="0" dirty="0" smtClean="0">
                          <a:solidFill>
                            <a:schemeClr val="tx1"/>
                          </a:solidFill>
                        </a:rPr>
                        <a:t>year 8 (%)</a:t>
                      </a:r>
                      <a:r>
                        <a:rPr lang="nl-BE" sz="1800" baseline="30000" dirty="0" smtClean="0">
                          <a:solidFill>
                            <a:schemeClr val="tx1"/>
                          </a:solidFill>
                        </a:rPr>
                        <a:t>2</a:t>
                      </a:r>
                      <a:endParaRPr lang="nl-BE" sz="1800" dirty="0">
                        <a:solidFill>
                          <a:schemeClr val="tx1"/>
                        </a:solidFill>
                      </a:endParaRPr>
                    </a:p>
                  </a:txBody>
                  <a:tcPr marL="68582" marR="68582" marT="38589" marB="38589" anchor="ctr">
                    <a:noFill/>
                  </a:tcPr>
                </a:tc>
                <a:tc>
                  <a:txBody>
                    <a:bodyPr/>
                    <a:lstStyle/>
                    <a:p>
                      <a:pPr algn="ctr"/>
                      <a:r>
                        <a:rPr lang="nl-BE" sz="1800" smtClean="0"/>
                        <a:t>14.3</a:t>
                      </a:r>
                      <a:endParaRPr lang="nl-BE" sz="1800"/>
                    </a:p>
                  </a:txBody>
                  <a:tcPr marL="68582" marR="68582" marT="38589" marB="38589" anchor="ctr">
                    <a:noFill/>
                  </a:tcPr>
                </a:tc>
                <a:tc>
                  <a:txBody>
                    <a:bodyPr/>
                    <a:lstStyle/>
                    <a:p>
                      <a:pPr algn="ctr"/>
                      <a:r>
                        <a:rPr lang="nl-BE" sz="1800" smtClean="0"/>
                        <a:t>29.4</a:t>
                      </a:r>
                      <a:endParaRPr lang="nl-BE" sz="1800"/>
                    </a:p>
                  </a:txBody>
                  <a:tcPr marL="68582" marR="68582" marT="38589" marB="38589" anchor="ctr">
                    <a:noFill/>
                  </a:tcPr>
                </a:tc>
                <a:tc>
                  <a:txBody>
                    <a:bodyPr/>
                    <a:lstStyle/>
                    <a:p>
                      <a:pPr algn="ctr"/>
                      <a:r>
                        <a:rPr lang="nl-BE" sz="1800" dirty="0" smtClean="0"/>
                        <a:t>28.6</a:t>
                      </a:r>
                      <a:endParaRPr lang="nl-BE" sz="1800" dirty="0"/>
                    </a:p>
                  </a:txBody>
                  <a:tcPr marL="68582" marR="68582" marT="38589" marB="38589" anchor="ctr">
                    <a:noFill/>
                  </a:tcPr>
                </a:tc>
                <a:tc>
                  <a:txBody>
                    <a:bodyPr/>
                    <a:lstStyle/>
                    <a:p>
                      <a:pPr algn="ctr"/>
                      <a:r>
                        <a:rPr lang="nl-BE" sz="1800" dirty="0" smtClean="0"/>
                        <a:t>55.9</a:t>
                      </a:r>
                      <a:endParaRPr lang="nl-BE" sz="1800" dirty="0"/>
                    </a:p>
                  </a:txBody>
                  <a:tcPr marL="68582" marR="68582" marT="38589" marB="38589" anchor="ctr">
                    <a:noFill/>
                  </a:tcPr>
                </a:tc>
              </a:tr>
            </a:tbl>
          </a:graphicData>
        </a:graphic>
      </p:graphicFrame>
      <p:sp>
        <p:nvSpPr>
          <p:cNvPr id="6" name="Rectángulo 5"/>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Title 1"/>
          <p:cNvSpPr txBox="1">
            <a:spLocks/>
          </p:cNvSpPr>
          <p:nvPr/>
        </p:nvSpPr>
        <p:spPr>
          <a:xfrm>
            <a:off x="0" y="2"/>
            <a:ext cx="9144000" cy="868363"/>
          </a:xfrm>
          <a:prstGeom prst="rect">
            <a:avLst/>
          </a:prstGeom>
          <a:noFill/>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nl-BE" sz="2400" dirty="0">
                <a:solidFill>
                  <a:srgbClr val="FFFFFF"/>
                </a:solidFill>
              </a:rPr>
              <a:t>Measures of overall brain atrophy predict disability and disability </a:t>
            </a:r>
            <a:r>
              <a:rPr lang="nl-BE" sz="2400" dirty="0" smtClean="0">
                <a:solidFill>
                  <a:srgbClr val="FFFFFF"/>
                </a:solidFill>
              </a:rPr>
              <a:t>progression</a:t>
            </a:r>
            <a:endParaRPr lang="en-US" kern="0" dirty="0">
              <a:solidFill>
                <a:srgbClr val="FFFFFF"/>
              </a:solidFill>
            </a:endParaRPr>
          </a:p>
        </p:txBody>
      </p:sp>
      <p:sp>
        <p:nvSpPr>
          <p:cNvPr id="10" name="Content Placeholder 2"/>
          <p:cNvSpPr>
            <a:spLocks noGrp="1"/>
          </p:cNvSpPr>
          <p:nvPr>
            <p:ph sz="quarter" idx="10"/>
          </p:nvPr>
        </p:nvSpPr>
        <p:spPr>
          <a:xfrm>
            <a:off x="305136" y="1063690"/>
            <a:ext cx="8659478" cy="2198687"/>
          </a:xfrm>
        </p:spPr>
        <p:txBody>
          <a:bodyPr/>
          <a:lstStyle/>
          <a:p>
            <a:r>
              <a:rPr lang="en-US" dirty="0" smtClean="0"/>
              <a:t>Follow-up study ≈ 8 years of 160 RRMS patients </a:t>
            </a:r>
            <a:br>
              <a:rPr lang="en-US" dirty="0" smtClean="0"/>
            </a:br>
            <a:r>
              <a:rPr lang="en-US" dirty="0" smtClean="0"/>
              <a:t>included in a 2-year Phase III trial of IFNβ-1a</a:t>
            </a:r>
          </a:p>
          <a:p>
            <a:pPr lvl="1"/>
            <a:r>
              <a:rPr lang="en-US" dirty="0" err="1" smtClean="0"/>
              <a:t>BPF</a:t>
            </a:r>
            <a:r>
              <a:rPr lang="en-US" dirty="0" smtClean="0"/>
              <a:t> was significantly correlated with EDSS score and </a:t>
            </a:r>
            <a:r>
              <a:rPr lang="en-US" dirty="0" err="1" smtClean="0"/>
              <a:t>MSFC</a:t>
            </a:r>
            <a:r>
              <a:rPr lang="en-US" dirty="0" smtClean="0"/>
              <a:t> score at baseline, and after 1, 2 and 8 years</a:t>
            </a:r>
            <a:r>
              <a:rPr lang="en-US" baseline="30000" dirty="0" smtClean="0"/>
              <a:t>1</a:t>
            </a:r>
          </a:p>
          <a:p>
            <a:pPr lvl="1"/>
            <a:r>
              <a:rPr lang="en-US" dirty="0" smtClean="0"/>
              <a:t>The change in </a:t>
            </a:r>
            <a:r>
              <a:rPr lang="en-US" dirty="0" err="1" smtClean="0"/>
              <a:t>BPF</a:t>
            </a:r>
            <a:r>
              <a:rPr lang="en-US" dirty="0" smtClean="0"/>
              <a:t> during the 2-year study significantly correlated with EDSS</a:t>
            </a:r>
            <a:r>
              <a:rPr lang="en-US" baseline="30000" dirty="0" smtClean="0"/>
              <a:t>1</a:t>
            </a:r>
            <a:r>
              <a:rPr lang="en-US" dirty="0" smtClean="0"/>
              <a:t> and MSFC</a:t>
            </a:r>
            <a:r>
              <a:rPr lang="en-US" baseline="30000" dirty="0" smtClean="0"/>
              <a:t>1,2</a:t>
            </a:r>
            <a:r>
              <a:rPr lang="en-US" dirty="0" smtClean="0"/>
              <a:t> at year 8</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nl-BE" dirty="0"/>
          </a:p>
        </p:txBody>
      </p:sp>
      <p:sp>
        <p:nvSpPr>
          <p:cNvPr id="11" name="10 Rectángulo"/>
          <p:cNvSpPr/>
          <p:nvPr/>
        </p:nvSpPr>
        <p:spPr>
          <a:xfrm>
            <a:off x="7270812" y="4039340"/>
            <a:ext cx="1500326" cy="9587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39646309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ES" sz="2400">
              <a:solidFill>
                <a:srgbClr val="FFFFFF"/>
              </a:solidFill>
            </a:endParaRPr>
          </a:p>
        </p:txBody>
      </p:sp>
      <p:sp>
        <p:nvSpPr>
          <p:cNvPr id="18" name="Title 1"/>
          <p:cNvSpPr txBox="1">
            <a:spLocks/>
          </p:cNvSpPr>
          <p:nvPr/>
        </p:nvSpPr>
        <p:spPr>
          <a:xfrm>
            <a:off x="0" y="156453"/>
            <a:ext cx="9144000" cy="868362"/>
          </a:xfrm>
          <a:prstGeom prst="rect">
            <a:avLst/>
          </a:prstGeom>
          <a:noFill/>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lvl="1"/>
            <a:r>
              <a:rPr lang="en-US" sz="2400" dirty="0" smtClean="0">
                <a:solidFill>
                  <a:srgbClr val="FFFFFF"/>
                </a:solidFill>
                <a:latin typeface="+mn-lt"/>
              </a:rPr>
              <a:t>Brain atrophy: pathological significance</a:t>
            </a:r>
            <a:endParaRPr lang="en-US" sz="2400" dirty="0">
              <a:solidFill>
                <a:srgbClr val="FFFFFF"/>
              </a:solidFill>
              <a:latin typeface="+mn-lt"/>
            </a:endParaRPr>
          </a:p>
        </p:txBody>
      </p:sp>
      <p:sp>
        <p:nvSpPr>
          <p:cNvPr id="23" name="Text Placeholder 3"/>
          <p:cNvSpPr txBox="1">
            <a:spLocks/>
          </p:cNvSpPr>
          <p:nvPr/>
        </p:nvSpPr>
        <p:spPr bwMode="auto">
          <a:xfrm>
            <a:off x="10485" y="2528364"/>
            <a:ext cx="8996881" cy="3714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5000"/>
              </a:lnSpc>
              <a:spcBef>
                <a:spcPts val="1200"/>
              </a:spcBef>
              <a:spcAft>
                <a:spcPct val="0"/>
              </a:spcAft>
              <a:buClr>
                <a:schemeClr val="accent1"/>
              </a:buClr>
              <a:buFont typeface="Symbol" pitchFamily="18" charset="2"/>
              <a:buChar char="·"/>
              <a:defRPr sz="2000">
                <a:solidFill>
                  <a:schemeClr val="tx1"/>
                </a:solidFill>
                <a:latin typeface="+mn-lt"/>
                <a:ea typeface="ＭＳ Ｐゴシック" pitchFamily="34" charset="-128"/>
                <a:cs typeface="MS PGothic" charset="0"/>
              </a:defRPr>
            </a:lvl1pPr>
            <a:lvl2pPr marL="511175" indent="-228600" algn="l" rtl="0" eaLnBrk="0" fontAlgn="base" hangingPunct="0">
              <a:lnSpc>
                <a:spcPct val="95000"/>
              </a:lnSpc>
              <a:spcBef>
                <a:spcPts val="100"/>
              </a:spcBef>
              <a:spcAft>
                <a:spcPct val="0"/>
              </a:spcAft>
              <a:buClr>
                <a:schemeClr val="accent1"/>
              </a:buClr>
              <a:buChar char="–"/>
              <a:defRPr>
                <a:solidFill>
                  <a:schemeClr val="tx1"/>
                </a:solidFill>
                <a:latin typeface="+mn-lt"/>
                <a:ea typeface="ＭＳ Ｐゴシック" pitchFamily="34" charset="-128"/>
                <a:cs typeface="MS PGothic" charset="0"/>
              </a:defRPr>
            </a:lvl2pPr>
            <a:lvl3pPr marL="739775" indent="-161925" algn="l" rtl="0" eaLnBrk="0" fontAlgn="base" hangingPunct="0">
              <a:lnSpc>
                <a:spcPct val="95000"/>
              </a:lnSpc>
              <a:spcBef>
                <a:spcPts val="100"/>
              </a:spcBef>
              <a:spcAft>
                <a:spcPct val="0"/>
              </a:spcAft>
              <a:buClr>
                <a:srgbClr val="008CD3"/>
              </a:buClr>
              <a:buChar char="•"/>
              <a:defRPr sz="1600">
                <a:solidFill>
                  <a:schemeClr val="tx1"/>
                </a:solidFill>
                <a:latin typeface="+mn-lt"/>
                <a:ea typeface="ＭＳ Ｐゴシック" pitchFamily="34" charset="-128"/>
                <a:cs typeface="MS PGothic" charset="0"/>
              </a:defRPr>
            </a:lvl3pPr>
            <a:lvl4pPr marL="968375" indent="-161925" algn="l" rtl="0" eaLnBrk="0" fontAlgn="base" hangingPunct="0">
              <a:lnSpc>
                <a:spcPct val="95000"/>
              </a:lnSpc>
              <a:spcBef>
                <a:spcPts val="100"/>
              </a:spcBef>
              <a:spcAft>
                <a:spcPct val="0"/>
              </a:spcAft>
              <a:buClr>
                <a:srgbClr val="008CD3"/>
              </a:buClr>
              <a:buChar char="–"/>
              <a:defRPr sz="1400">
                <a:solidFill>
                  <a:schemeClr val="tx1"/>
                </a:solidFill>
                <a:latin typeface="+mn-lt"/>
                <a:ea typeface="ＭＳ Ｐゴシック" pitchFamily="34" charset="-128"/>
                <a:cs typeface="MS PGothic" charset="0"/>
              </a:defRPr>
            </a:lvl4pPr>
            <a:lvl5pPr marL="1196975" indent="-161925" algn="l" rtl="0" eaLnBrk="0" fontAlgn="base" hangingPunct="0">
              <a:lnSpc>
                <a:spcPct val="95000"/>
              </a:lnSpc>
              <a:spcBef>
                <a:spcPts val="100"/>
              </a:spcBef>
              <a:spcAft>
                <a:spcPct val="0"/>
              </a:spcAft>
              <a:buClr>
                <a:srgbClr val="008CD3"/>
              </a:buClr>
              <a:buChar char="»"/>
              <a:defRPr sz="1400">
                <a:solidFill>
                  <a:schemeClr val="tx1"/>
                </a:solidFill>
                <a:latin typeface="+mn-lt"/>
                <a:ea typeface="ＭＳ Ｐゴシック" pitchFamily="34" charset="-128"/>
                <a:cs typeface="MS PGothic" charset="0"/>
              </a:defRPr>
            </a:lvl5pPr>
            <a:lvl6pPr marL="1370013" indent="-171450" algn="l" rtl="0" fontAlgn="base">
              <a:spcBef>
                <a:spcPct val="20000"/>
              </a:spcBef>
              <a:spcAft>
                <a:spcPct val="0"/>
              </a:spcAft>
              <a:buClr>
                <a:srgbClr val="008CD3"/>
              </a:buClr>
              <a:buChar char="»"/>
              <a:defRPr sz="1400">
                <a:solidFill>
                  <a:schemeClr val="tx1"/>
                </a:solidFill>
                <a:latin typeface="+mn-lt"/>
                <a:ea typeface="+mn-ea"/>
              </a:defRPr>
            </a:lvl6pPr>
            <a:lvl7pPr marL="1827213" indent="-171450" algn="l" rtl="0" fontAlgn="base">
              <a:spcBef>
                <a:spcPct val="20000"/>
              </a:spcBef>
              <a:spcAft>
                <a:spcPct val="0"/>
              </a:spcAft>
              <a:buClr>
                <a:srgbClr val="008CD3"/>
              </a:buClr>
              <a:buChar char="»"/>
              <a:defRPr sz="1400">
                <a:solidFill>
                  <a:schemeClr val="tx1"/>
                </a:solidFill>
                <a:latin typeface="+mn-lt"/>
                <a:ea typeface="+mn-ea"/>
              </a:defRPr>
            </a:lvl7pPr>
            <a:lvl8pPr marL="2284413" indent="-171450" algn="l" rtl="0" fontAlgn="base">
              <a:spcBef>
                <a:spcPct val="20000"/>
              </a:spcBef>
              <a:spcAft>
                <a:spcPct val="0"/>
              </a:spcAft>
              <a:buClr>
                <a:srgbClr val="008CD3"/>
              </a:buClr>
              <a:buChar char="»"/>
              <a:defRPr sz="1400">
                <a:solidFill>
                  <a:schemeClr val="tx1"/>
                </a:solidFill>
                <a:latin typeface="+mn-lt"/>
                <a:ea typeface="+mn-ea"/>
              </a:defRPr>
            </a:lvl8pPr>
            <a:lvl9pPr marL="2741613" indent="-171450" algn="l" rtl="0" fontAlgn="base">
              <a:spcBef>
                <a:spcPct val="20000"/>
              </a:spcBef>
              <a:spcAft>
                <a:spcPct val="0"/>
              </a:spcAft>
              <a:buClr>
                <a:srgbClr val="008CD3"/>
              </a:buClr>
              <a:buChar char="»"/>
              <a:defRPr sz="1400">
                <a:solidFill>
                  <a:schemeClr val="tx1"/>
                </a:solidFill>
                <a:latin typeface="+mn-lt"/>
                <a:ea typeface="+mn-ea"/>
              </a:defRPr>
            </a:lvl9pPr>
          </a:lstStyle>
          <a:p>
            <a:pPr marL="228600" marR="0" lvl="0" indent="-228600" algn="l" defTabSz="914400" rtl="0" eaLnBrk="0" fontAlgn="base" latinLnBrk="0" hangingPunct="0">
              <a:lnSpc>
                <a:spcPct val="100000"/>
              </a:lnSpc>
              <a:spcBef>
                <a:spcPts val="1200"/>
              </a:spcBef>
              <a:spcAft>
                <a:spcPts val="1200"/>
              </a:spcAft>
              <a:buClr>
                <a:srgbClr val="0078C9"/>
              </a:buClr>
              <a:buSzTx/>
              <a:buFont typeface="Symbol" pitchFamily="18" charset="2"/>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Atrophy represents the net effects of tissue damage and neurodegeneration</a:t>
            </a:r>
            <a:r>
              <a:rPr kumimoji="0" lang="en-US" sz="1600" b="0" i="0" u="none" strike="noStrike" kern="0" cap="none" spc="0" normalizeH="0" baseline="30000" noProof="0" dirty="0" smtClean="0">
                <a:ln>
                  <a:noFill/>
                </a:ln>
                <a:solidFill>
                  <a:srgbClr val="000000"/>
                </a:solidFill>
                <a:effectLst/>
                <a:uLnTx/>
                <a:uFillTx/>
                <a:ea typeface="ＭＳ Ｐゴシック" pitchFamily="34" charset="-128"/>
              </a:rPr>
              <a:t>1,2</a:t>
            </a:r>
          </a:p>
          <a:p>
            <a:pPr marL="228600" marR="0" lvl="0" indent="-228600" algn="l" defTabSz="914400" rtl="0" eaLnBrk="0" fontAlgn="base" latinLnBrk="0" hangingPunct="0">
              <a:lnSpc>
                <a:spcPct val="100000"/>
              </a:lnSpc>
              <a:spcBef>
                <a:spcPts val="200"/>
              </a:spcBef>
              <a:spcAft>
                <a:spcPts val="200"/>
              </a:spcAft>
              <a:buClr>
                <a:srgbClr val="0078C9"/>
              </a:buClr>
              <a:buSzTx/>
              <a:buFont typeface="Symbol" pitchFamily="18" charset="2"/>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Atrophy measurements are confounded by:</a:t>
            </a:r>
            <a:r>
              <a:rPr kumimoji="0" lang="en-US" sz="1600" b="0" i="0" u="none" strike="noStrike" kern="0" cap="none" spc="0" normalizeH="0" baseline="30000" noProof="0" dirty="0" smtClean="0">
                <a:ln>
                  <a:noFill/>
                </a:ln>
                <a:solidFill>
                  <a:srgbClr val="000000"/>
                </a:solidFill>
                <a:effectLst/>
                <a:uLnTx/>
                <a:uFillTx/>
                <a:ea typeface="ＭＳ Ｐゴシック" pitchFamily="34" charset="-128"/>
              </a:rPr>
              <a:t>2-4</a:t>
            </a:r>
          </a:p>
          <a:p>
            <a:pPr marL="511175" marR="0" lvl="1" indent="-228600" algn="l" defTabSz="914400" rtl="0" eaLnBrk="0" fontAlgn="base" latinLnBrk="0" hangingPunct="0">
              <a:lnSpc>
                <a:spcPct val="100000"/>
              </a:lnSpc>
              <a:spcBef>
                <a:spcPts val="200"/>
              </a:spcBef>
              <a:spcAft>
                <a:spcPts val="20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Axon loss/</a:t>
            </a:r>
            <a:r>
              <a:rPr kumimoji="0" lang="en-US" sz="1400" b="0" i="0" u="none" strike="noStrike" kern="0" cap="none" spc="0" normalizeH="0" baseline="0" noProof="0" dirty="0" err="1" smtClean="0">
                <a:ln>
                  <a:noFill/>
                </a:ln>
                <a:solidFill>
                  <a:srgbClr val="000000"/>
                </a:solidFill>
                <a:effectLst/>
                <a:uLnTx/>
                <a:uFillTx/>
                <a:ea typeface="ＭＳ Ｐゴシック" pitchFamily="34" charset="-128"/>
              </a:rPr>
              <a:t>neurodegeneration</a:t>
            </a:r>
            <a:endParaRPr kumimoji="0" lang="en-US" sz="1400" b="0" i="0" u="none" strike="noStrike" kern="0" cap="none" spc="0" normalizeH="0" baseline="0" noProof="0" dirty="0" smtClean="0">
              <a:ln>
                <a:noFill/>
              </a:ln>
              <a:solidFill>
                <a:srgbClr val="000000"/>
              </a:solidFill>
              <a:effectLst/>
              <a:uLnTx/>
              <a:uFillTx/>
              <a:ea typeface="ＭＳ Ｐゴシック" pitchFamily="34" charset="-128"/>
            </a:endParaRPr>
          </a:p>
          <a:p>
            <a:pPr marL="511175" marR="0" lvl="1" indent="-228600" algn="l" defTabSz="914400" rtl="0" eaLnBrk="0" fontAlgn="base" latinLnBrk="0" hangingPunct="0">
              <a:lnSpc>
                <a:spcPct val="100000"/>
              </a:lnSpc>
              <a:spcBef>
                <a:spcPts val="200"/>
              </a:spcBef>
              <a:spcAft>
                <a:spcPts val="20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Demyelination/</a:t>
            </a:r>
            <a:r>
              <a:rPr kumimoji="0" lang="en-US" sz="1400" b="0" i="0" u="none" strike="noStrike" kern="0" cap="none" spc="0" normalizeH="0" baseline="0" noProof="0" dirty="0" err="1" smtClean="0">
                <a:ln>
                  <a:noFill/>
                </a:ln>
                <a:solidFill>
                  <a:srgbClr val="000000"/>
                </a:solidFill>
                <a:effectLst/>
                <a:uLnTx/>
                <a:uFillTx/>
                <a:ea typeface="ＭＳ Ｐゴシック" pitchFamily="34" charset="-128"/>
              </a:rPr>
              <a:t>remyelination</a:t>
            </a:r>
            <a:endParaRPr kumimoji="0" lang="en-US" sz="1400" b="0" i="0" u="none" strike="noStrike" kern="0" cap="none" spc="0" normalizeH="0" baseline="0" noProof="0" dirty="0" smtClean="0">
              <a:ln>
                <a:noFill/>
              </a:ln>
              <a:solidFill>
                <a:srgbClr val="000000"/>
              </a:solidFill>
              <a:effectLst/>
              <a:uLnTx/>
              <a:uFillTx/>
              <a:ea typeface="ＭＳ Ｐゴシック" pitchFamily="34" charset="-128"/>
            </a:endParaRPr>
          </a:p>
          <a:p>
            <a:pPr marL="511175" marR="0" lvl="1" indent="-228600" algn="l" defTabSz="914400" rtl="0" eaLnBrk="0" fontAlgn="base" latinLnBrk="0" hangingPunct="0">
              <a:lnSpc>
                <a:spcPct val="100000"/>
              </a:lnSpc>
              <a:spcBef>
                <a:spcPts val="200"/>
              </a:spcBef>
              <a:spcAft>
                <a:spcPts val="20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Gliosis</a:t>
            </a:r>
          </a:p>
          <a:p>
            <a:pPr marL="511175" marR="0" lvl="1" indent="-228600" algn="l" defTabSz="914400" rtl="0" eaLnBrk="0" fontAlgn="base" latinLnBrk="0" hangingPunct="0">
              <a:lnSpc>
                <a:spcPct val="100000"/>
              </a:lnSpc>
              <a:spcBef>
                <a:spcPts val="200"/>
              </a:spcBef>
              <a:spcAft>
                <a:spcPts val="20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Inflammation/edema </a:t>
            </a:r>
          </a:p>
          <a:p>
            <a:pPr marL="511175" marR="0" lvl="1" indent="-228600" algn="l" defTabSz="914400" rtl="0" eaLnBrk="0" fontAlgn="base" latinLnBrk="0" hangingPunct="0">
              <a:lnSpc>
                <a:spcPct val="100000"/>
              </a:lnSpc>
              <a:spcBef>
                <a:spcPts val="200"/>
              </a:spcBef>
              <a:spcAft>
                <a:spcPts val="20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Hydration status</a:t>
            </a:r>
          </a:p>
          <a:p>
            <a:pPr marL="511175" marR="0" lvl="1" indent="-228600" algn="l" defTabSz="914400" rtl="0" eaLnBrk="0" fontAlgn="base" latinLnBrk="0" hangingPunct="0">
              <a:lnSpc>
                <a:spcPct val="100000"/>
              </a:lnSpc>
              <a:spcBef>
                <a:spcPts val="200"/>
              </a:spcBef>
              <a:spcAft>
                <a:spcPts val="120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Brain maturation/ageing</a:t>
            </a:r>
          </a:p>
          <a:p>
            <a:pPr marL="228600" marR="0" lvl="0" indent="-228600" algn="l" defTabSz="914400" rtl="0" eaLnBrk="0" fontAlgn="base" latinLnBrk="0" hangingPunct="0">
              <a:lnSpc>
                <a:spcPct val="100000"/>
              </a:lnSpc>
              <a:spcBef>
                <a:spcPts val="200"/>
              </a:spcBef>
              <a:spcAft>
                <a:spcPct val="0"/>
              </a:spcAft>
              <a:buClr>
                <a:srgbClr val="0078C9"/>
              </a:buClr>
              <a:buSzTx/>
              <a:buFont typeface="Symbol" pitchFamily="18" charset="2"/>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The axonal loss and neurodegenerative components of atrophy are thought to be the result of at least two potentially related but distinct underlying mechanisms</a:t>
            </a:r>
            <a:r>
              <a:rPr kumimoji="0" lang="en-US" sz="1600" b="0" i="0" u="none" strike="noStrike" kern="0" cap="none" spc="0" normalizeH="0" baseline="30000" noProof="0" dirty="0" smtClean="0">
                <a:ln>
                  <a:noFill/>
                </a:ln>
                <a:solidFill>
                  <a:srgbClr val="000000"/>
                </a:solidFill>
                <a:effectLst/>
                <a:uLnTx/>
                <a:uFillTx/>
                <a:ea typeface="ＭＳ Ｐゴシック" pitchFamily="34" charset="-128"/>
              </a:rPr>
              <a:t>5</a:t>
            </a: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 </a:t>
            </a:r>
          </a:p>
          <a:p>
            <a:pPr marL="511175" marR="0" lvl="1" indent="-228600" algn="l" defTabSz="914400" rtl="0" eaLnBrk="0" fontAlgn="base" latinLnBrk="0" hangingPunct="0">
              <a:lnSpc>
                <a:spcPct val="100000"/>
              </a:lnSpc>
              <a:spcBef>
                <a:spcPts val="200"/>
              </a:spcBef>
              <a:spcAft>
                <a:spcPct val="0"/>
              </a:spcAft>
              <a:buClr>
                <a:srgbClr val="0078C9"/>
              </a:buClr>
              <a:buSzTx/>
              <a:buFontTx/>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Focal injury (as evidenced by MRI lesions)</a:t>
            </a:r>
          </a:p>
          <a:p>
            <a:pPr marL="511175" marR="0" lvl="1" indent="-228600" algn="l" defTabSz="914400" rtl="0" eaLnBrk="0" fontAlgn="base" latinLnBrk="0" hangingPunct="0">
              <a:lnSpc>
                <a:spcPct val="100000"/>
              </a:lnSpc>
              <a:spcBef>
                <a:spcPts val="200"/>
              </a:spcBef>
              <a:spcAft>
                <a:spcPct val="0"/>
              </a:spcAft>
              <a:buClr>
                <a:srgbClr val="0078C9"/>
              </a:buClr>
              <a:buSzTx/>
              <a:buFontTx/>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Diffuse/secondary injury (</a:t>
            </a:r>
            <a:r>
              <a:rPr kumimoji="0" lang="en-US" sz="1600" b="0" i="0" u="none" strike="noStrike" kern="0" cap="none" spc="0" normalizeH="0" baseline="0" noProof="0" dirty="0" err="1" smtClean="0">
                <a:ln>
                  <a:noFill/>
                </a:ln>
                <a:solidFill>
                  <a:srgbClr val="000000"/>
                </a:solidFill>
                <a:effectLst/>
                <a:uLnTx/>
                <a:uFillTx/>
                <a:ea typeface="ＭＳ Ｐゴシック" pitchFamily="34" charset="-128"/>
              </a:rPr>
              <a:t>Wallerian</a:t>
            </a: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 trans-synaptic or retrograde degeneration)</a:t>
            </a:r>
          </a:p>
          <a:p>
            <a:pPr marL="228600" marR="0" lvl="0" indent="-228600" algn="l" defTabSz="914400" rtl="0" eaLnBrk="0" fontAlgn="base" latinLnBrk="0" hangingPunct="0">
              <a:lnSpc>
                <a:spcPct val="95000"/>
              </a:lnSpc>
              <a:spcBef>
                <a:spcPts val="200"/>
              </a:spcBef>
              <a:spcAft>
                <a:spcPct val="0"/>
              </a:spcAft>
              <a:buClr>
                <a:srgbClr val="0078C9"/>
              </a:buClr>
              <a:buSzTx/>
              <a:buFont typeface="Symbol" pitchFamily="18" charset="2"/>
              <a:buChar char="·"/>
              <a:tabLst/>
              <a:defRPr/>
            </a:pPr>
            <a:endParaRPr kumimoji="0" lang="en-US" sz="16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4" name="Rectangle 26"/>
          <p:cNvSpPr>
            <a:spLocks noChangeArrowheads="1"/>
          </p:cNvSpPr>
          <p:nvPr/>
        </p:nvSpPr>
        <p:spPr bwMode="auto">
          <a:xfrm>
            <a:off x="43287" y="6269534"/>
            <a:ext cx="8964080" cy="461665"/>
          </a:xfrm>
          <a:prstGeom prst="rect">
            <a:avLst/>
          </a:prstGeom>
          <a:noFill/>
          <a:ln w="12700">
            <a:noFill/>
            <a:miter lim="800000"/>
            <a:headEnd/>
            <a:tailEnd/>
          </a:ln>
        </p:spPr>
        <p:txBody>
          <a:bodyPr wrap="square" lIns="0" tIns="0" rIns="0" bIns="0" anchor="b">
            <a:spAutoFit/>
          </a:bodyPr>
          <a:lstStyle/>
          <a:p>
            <a:pPr algn="r"/>
            <a:r>
              <a:rPr lang="fr-FR" sz="1000" dirty="0" smtClean="0">
                <a:solidFill>
                  <a:srgbClr val="000000"/>
                </a:solidFill>
                <a:latin typeface="Calibri" pitchFamily="34" charset="0"/>
                <a:ea typeface="ＭＳ Ｐゴシック"/>
              </a:rPr>
              <a:t>EDSS=</a:t>
            </a:r>
            <a:r>
              <a:rPr lang="fr-FR" sz="1000" dirty="0" err="1" smtClean="0">
                <a:solidFill>
                  <a:srgbClr val="000000"/>
                </a:solidFill>
                <a:latin typeface="Calibri" pitchFamily="34" charset="0"/>
                <a:ea typeface="ＭＳ Ｐゴシック"/>
              </a:rPr>
              <a:t>Expanded</a:t>
            </a:r>
            <a:r>
              <a:rPr lang="fr-FR" sz="1000" dirty="0" smtClean="0">
                <a:solidFill>
                  <a:srgbClr val="000000"/>
                </a:solidFill>
                <a:latin typeface="Calibri" pitchFamily="34" charset="0"/>
                <a:ea typeface="ＭＳ Ｐゴシック"/>
              </a:rPr>
              <a:t> </a:t>
            </a:r>
            <a:r>
              <a:rPr lang="fr-FR" sz="1000" dirty="0" err="1" smtClean="0">
                <a:solidFill>
                  <a:srgbClr val="000000"/>
                </a:solidFill>
                <a:latin typeface="Calibri" pitchFamily="34" charset="0"/>
                <a:ea typeface="ＭＳ Ｐゴシック"/>
              </a:rPr>
              <a:t>Disability</a:t>
            </a:r>
            <a:r>
              <a:rPr lang="fr-FR" sz="1000" dirty="0" smtClean="0">
                <a:solidFill>
                  <a:srgbClr val="000000"/>
                </a:solidFill>
                <a:latin typeface="Calibri" pitchFamily="34" charset="0"/>
                <a:ea typeface="ＭＳ Ｐゴシック"/>
              </a:rPr>
              <a:t> </a:t>
            </a:r>
            <a:r>
              <a:rPr lang="fr-FR" sz="1000" dirty="0" err="1" smtClean="0">
                <a:solidFill>
                  <a:srgbClr val="000000"/>
                </a:solidFill>
                <a:latin typeface="Calibri" pitchFamily="34" charset="0"/>
                <a:ea typeface="ＭＳ Ｐゴシック"/>
              </a:rPr>
              <a:t>Status</a:t>
            </a:r>
            <a:r>
              <a:rPr lang="fr-FR" sz="1000" dirty="0" smtClean="0">
                <a:solidFill>
                  <a:srgbClr val="000000"/>
                </a:solidFill>
                <a:latin typeface="Calibri" pitchFamily="34" charset="0"/>
                <a:ea typeface="ＭＳ Ｐゴシック"/>
              </a:rPr>
              <a:t> </a:t>
            </a:r>
            <a:r>
              <a:rPr lang="fr-FR" sz="1000" dirty="0" err="1" smtClean="0">
                <a:solidFill>
                  <a:srgbClr val="000000"/>
                </a:solidFill>
                <a:latin typeface="Calibri" pitchFamily="34" charset="0"/>
                <a:ea typeface="ＭＳ Ｐゴシック"/>
              </a:rPr>
              <a:t>Scale</a:t>
            </a:r>
            <a:endParaRPr lang="fr-FR" sz="1000" dirty="0" smtClean="0">
              <a:solidFill>
                <a:srgbClr val="000000"/>
              </a:solidFill>
              <a:latin typeface="Calibri" pitchFamily="34" charset="0"/>
              <a:ea typeface="ＭＳ Ｐゴシック"/>
            </a:endParaRPr>
          </a:p>
          <a:p>
            <a:pPr algn="r"/>
            <a:r>
              <a:rPr lang="fr-FR" sz="1000" dirty="0" smtClean="0">
                <a:solidFill>
                  <a:srgbClr val="000000"/>
                </a:solidFill>
                <a:latin typeface="Calibri" pitchFamily="34" charset="0"/>
                <a:ea typeface="ＭＳ Ｐゴシック"/>
              </a:rPr>
              <a:t>1. Fisher </a:t>
            </a:r>
            <a:r>
              <a:rPr lang="fr-FR" sz="1000" dirty="0">
                <a:solidFill>
                  <a:srgbClr val="000000"/>
                </a:solidFill>
                <a:latin typeface="Calibri" pitchFamily="34" charset="0"/>
                <a:ea typeface="ＭＳ Ｐゴシック"/>
              </a:rPr>
              <a:t>E et al</a:t>
            </a:r>
            <a:r>
              <a:rPr lang="fr-FR" sz="1000" i="1" dirty="0">
                <a:solidFill>
                  <a:srgbClr val="000000"/>
                </a:solidFill>
                <a:latin typeface="Calibri" pitchFamily="34" charset="0"/>
                <a:ea typeface="ＭＳ Ｐゴシック"/>
              </a:rPr>
              <a:t>. Ann </a:t>
            </a:r>
            <a:r>
              <a:rPr lang="fr-FR" sz="1000" i="1" dirty="0" err="1">
                <a:solidFill>
                  <a:srgbClr val="000000"/>
                </a:solidFill>
                <a:latin typeface="Calibri" pitchFamily="34" charset="0"/>
                <a:ea typeface="ＭＳ Ｐゴシック"/>
              </a:rPr>
              <a:t>Neurol</a:t>
            </a:r>
            <a:r>
              <a:rPr lang="fr-FR" sz="1000" i="1" dirty="0">
                <a:solidFill>
                  <a:srgbClr val="000000"/>
                </a:solidFill>
                <a:latin typeface="Calibri" pitchFamily="34" charset="0"/>
                <a:ea typeface="ＭＳ Ｐゴシック"/>
              </a:rPr>
              <a:t> </a:t>
            </a:r>
            <a:r>
              <a:rPr lang="fr-FR" sz="1000" dirty="0" smtClean="0">
                <a:solidFill>
                  <a:srgbClr val="000000"/>
                </a:solidFill>
                <a:latin typeface="Calibri" pitchFamily="34" charset="0"/>
                <a:ea typeface="ＭＳ Ｐゴシック"/>
              </a:rPr>
              <a:t>2008;64:255; 2. Riley </a:t>
            </a:r>
            <a:r>
              <a:rPr lang="fr-FR" sz="1000" dirty="0">
                <a:solidFill>
                  <a:srgbClr val="000000"/>
                </a:solidFill>
                <a:latin typeface="Calibri" pitchFamily="34" charset="0"/>
                <a:ea typeface="ＭＳ Ｐゴシック"/>
              </a:rPr>
              <a:t>C et al. </a:t>
            </a:r>
            <a:r>
              <a:rPr lang="fr-FR" sz="1000" i="1" dirty="0">
                <a:solidFill>
                  <a:srgbClr val="000000"/>
                </a:solidFill>
                <a:latin typeface="Calibri" pitchFamily="34" charset="0"/>
                <a:ea typeface="ＭＳ Ｐゴシック"/>
              </a:rPr>
              <a:t>Expert </a:t>
            </a:r>
            <a:r>
              <a:rPr lang="fr-FR" sz="1000" i="1" dirty="0" err="1">
                <a:solidFill>
                  <a:srgbClr val="000000"/>
                </a:solidFill>
                <a:latin typeface="Calibri" pitchFamily="34" charset="0"/>
                <a:ea typeface="ＭＳ Ｐゴシック"/>
              </a:rPr>
              <a:t>Rev</a:t>
            </a:r>
            <a:r>
              <a:rPr lang="fr-FR" sz="1000" i="1" dirty="0">
                <a:solidFill>
                  <a:srgbClr val="000000"/>
                </a:solidFill>
                <a:latin typeface="Calibri" pitchFamily="34" charset="0"/>
                <a:ea typeface="ＭＳ Ｐゴシック"/>
              </a:rPr>
              <a:t> </a:t>
            </a:r>
            <a:r>
              <a:rPr lang="fr-FR" sz="1000" i="1" dirty="0" err="1">
                <a:solidFill>
                  <a:srgbClr val="000000"/>
                </a:solidFill>
                <a:latin typeface="Calibri" pitchFamily="34" charset="0"/>
                <a:ea typeface="ＭＳ Ｐゴシック"/>
              </a:rPr>
              <a:t>Neurother</a:t>
            </a:r>
            <a:r>
              <a:rPr lang="fr-FR" sz="1000" i="1" dirty="0">
                <a:solidFill>
                  <a:srgbClr val="000000"/>
                </a:solidFill>
                <a:latin typeface="Calibri" pitchFamily="34" charset="0"/>
                <a:ea typeface="ＭＳ Ｐゴシック"/>
              </a:rPr>
              <a:t> </a:t>
            </a:r>
            <a:r>
              <a:rPr lang="fr-FR" sz="1000" dirty="0" smtClean="0">
                <a:solidFill>
                  <a:srgbClr val="000000"/>
                </a:solidFill>
                <a:latin typeface="Calibri" pitchFamily="34" charset="0"/>
                <a:ea typeface="ＭＳ Ｐゴシック"/>
              </a:rPr>
              <a:t>2012;12:323; 3. </a:t>
            </a:r>
            <a:r>
              <a:rPr lang="fr-FR" sz="1000" dirty="0" err="1" smtClean="0">
                <a:solidFill>
                  <a:srgbClr val="000000"/>
                </a:solidFill>
                <a:latin typeface="Calibri" pitchFamily="34" charset="0"/>
                <a:ea typeface="ＭＳ Ｐゴシック"/>
              </a:rPr>
              <a:t>Vrenken</a:t>
            </a:r>
            <a:r>
              <a:rPr lang="fr-FR" sz="1000" dirty="0" smtClean="0">
                <a:solidFill>
                  <a:srgbClr val="000000"/>
                </a:solidFill>
                <a:latin typeface="Calibri" pitchFamily="34" charset="0"/>
                <a:ea typeface="ＭＳ Ｐゴシック"/>
              </a:rPr>
              <a:t> </a:t>
            </a:r>
            <a:r>
              <a:rPr lang="fr-FR" sz="1000" dirty="0">
                <a:solidFill>
                  <a:srgbClr val="000000"/>
                </a:solidFill>
                <a:latin typeface="Calibri" pitchFamily="34" charset="0"/>
                <a:ea typeface="ＭＳ Ｐゴシック"/>
              </a:rPr>
              <a:t>H et al</a:t>
            </a:r>
            <a:r>
              <a:rPr lang="fr-FR" sz="1000" dirty="0" smtClean="0">
                <a:solidFill>
                  <a:srgbClr val="000000"/>
                </a:solidFill>
                <a:latin typeface="Calibri" pitchFamily="34" charset="0"/>
                <a:ea typeface="ＭＳ Ｐゴシック"/>
              </a:rPr>
              <a:t>. </a:t>
            </a:r>
            <a:r>
              <a:rPr lang="fr-FR" sz="1000" i="1" dirty="0" smtClean="0">
                <a:solidFill>
                  <a:srgbClr val="000000"/>
                </a:solidFill>
                <a:latin typeface="Calibri" pitchFamily="34" charset="0"/>
                <a:ea typeface="ＭＳ Ｐゴシック"/>
              </a:rPr>
              <a:t>J </a:t>
            </a:r>
            <a:r>
              <a:rPr lang="fr-FR" sz="1000" i="1" dirty="0" err="1" smtClean="0">
                <a:solidFill>
                  <a:srgbClr val="000000"/>
                </a:solidFill>
                <a:latin typeface="Calibri" pitchFamily="34" charset="0"/>
                <a:ea typeface="ＭＳ Ｐゴシック"/>
              </a:rPr>
              <a:t>Neurol</a:t>
            </a:r>
            <a:r>
              <a:rPr lang="fr-FR" sz="1000" i="1" dirty="0" smtClean="0">
                <a:solidFill>
                  <a:srgbClr val="000000"/>
                </a:solidFill>
                <a:latin typeface="Calibri" pitchFamily="34" charset="0"/>
                <a:ea typeface="ＭＳ Ｐゴシック"/>
              </a:rPr>
              <a:t> </a:t>
            </a:r>
            <a:r>
              <a:rPr lang="fr-FR" sz="1000" dirty="0" smtClean="0">
                <a:solidFill>
                  <a:srgbClr val="000000"/>
                </a:solidFill>
                <a:latin typeface="Calibri" pitchFamily="34" charset="0"/>
                <a:ea typeface="ＭＳ Ｐゴシック"/>
              </a:rPr>
              <a:t>2013;260:2458; 4. </a:t>
            </a:r>
            <a:r>
              <a:rPr lang="fr-FR" sz="1000" dirty="0" err="1" smtClean="0">
                <a:solidFill>
                  <a:srgbClr val="000000"/>
                </a:solidFill>
                <a:latin typeface="Calibri" pitchFamily="34" charset="0"/>
                <a:ea typeface="ＭＳ Ｐゴシック"/>
              </a:rPr>
              <a:t>Zivadinov</a:t>
            </a:r>
            <a:r>
              <a:rPr lang="fr-FR" sz="1000" dirty="0" smtClean="0">
                <a:solidFill>
                  <a:srgbClr val="000000"/>
                </a:solidFill>
                <a:latin typeface="Calibri" pitchFamily="34" charset="0"/>
                <a:ea typeface="ＭＳ Ｐゴシック"/>
              </a:rPr>
              <a:t> </a:t>
            </a:r>
            <a:r>
              <a:rPr lang="fr-FR" sz="1000" dirty="0">
                <a:solidFill>
                  <a:srgbClr val="000000"/>
                </a:solidFill>
                <a:latin typeface="Calibri" pitchFamily="34" charset="0"/>
                <a:ea typeface="ＭＳ Ｐゴシック"/>
              </a:rPr>
              <a:t>et al. </a:t>
            </a:r>
            <a:r>
              <a:rPr lang="fr-FR" sz="1000" i="1" dirty="0" err="1">
                <a:solidFill>
                  <a:srgbClr val="000000"/>
                </a:solidFill>
                <a:latin typeface="Calibri" pitchFamily="34" charset="0"/>
                <a:ea typeface="ＭＳ Ｐゴシック"/>
              </a:rPr>
              <a:t>Neurology</a:t>
            </a:r>
            <a:r>
              <a:rPr lang="fr-FR" sz="1000" dirty="0">
                <a:solidFill>
                  <a:srgbClr val="000000"/>
                </a:solidFill>
                <a:latin typeface="Calibri" pitchFamily="34" charset="0"/>
                <a:ea typeface="ＭＳ Ｐゴシック"/>
              </a:rPr>
              <a:t> </a:t>
            </a:r>
            <a:r>
              <a:rPr lang="fr-FR" sz="1000" dirty="0" smtClean="0">
                <a:solidFill>
                  <a:srgbClr val="000000"/>
                </a:solidFill>
                <a:latin typeface="Calibri" pitchFamily="34" charset="0"/>
                <a:ea typeface="ＭＳ Ｐゴシック"/>
              </a:rPr>
              <a:t>2008;71:136; 5. Simon </a:t>
            </a:r>
            <a:r>
              <a:rPr lang="fr-FR" sz="1000" dirty="0">
                <a:solidFill>
                  <a:srgbClr val="000000"/>
                </a:solidFill>
                <a:latin typeface="Calibri" pitchFamily="34" charset="0"/>
                <a:ea typeface="ＭＳ Ｐゴシック"/>
              </a:rPr>
              <a:t>JH. </a:t>
            </a:r>
            <a:r>
              <a:rPr lang="fr-FR" sz="1000" i="1" dirty="0" err="1" smtClean="0">
                <a:solidFill>
                  <a:srgbClr val="000000"/>
                </a:solidFill>
                <a:latin typeface="Calibri" pitchFamily="34" charset="0"/>
                <a:ea typeface="ＭＳ Ｐゴシック"/>
              </a:rPr>
              <a:t>Mult</a:t>
            </a:r>
            <a:r>
              <a:rPr lang="fr-FR" sz="1000" i="1" dirty="0" smtClean="0">
                <a:solidFill>
                  <a:srgbClr val="000000"/>
                </a:solidFill>
                <a:latin typeface="Calibri" pitchFamily="34" charset="0"/>
                <a:ea typeface="ＭＳ Ｐゴシック"/>
              </a:rPr>
              <a:t> </a:t>
            </a:r>
            <a:r>
              <a:rPr lang="fr-FR" sz="1000" i="1" dirty="0" err="1" smtClean="0">
                <a:solidFill>
                  <a:srgbClr val="000000"/>
                </a:solidFill>
                <a:latin typeface="Calibri" pitchFamily="34" charset="0"/>
                <a:ea typeface="ＭＳ Ｐゴシック"/>
              </a:rPr>
              <a:t>Scler</a:t>
            </a:r>
            <a:r>
              <a:rPr lang="fr-FR" sz="1000" i="1" dirty="0" smtClean="0">
                <a:solidFill>
                  <a:srgbClr val="000000"/>
                </a:solidFill>
                <a:latin typeface="Calibri" pitchFamily="34" charset="0"/>
                <a:ea typeface="ＭＳ Ｐゴシック"/>
              </a:rPr>
              <a:t> </a:t>
            </a:r>
            <a:r>
              <a:rPr lang="fr-FR" sz="1000" dirty="0" smtClean="0">
                <a:solidFill>
                  <a:srgbClr val="000000"/>
                </a:solidFill>
                <a:latin typeface="Calibri" pitchFamily="34" charset="0"/>
                <a:ea typeface="ＭＳ Ｐゴシック"/>
              </a:rPr>
              <a:t>2006;12:679</a:t>
            </a:r>
            <a:r>
              <a:rPr lang="fr-FR" sz="1000" dirty="0">
                <a:solidFill>
                  <a:srgbClr val="000000"/>
                </a:solidFill>
                <a:latin typeface="+mn-lt"/>
                <a:ea typeface="ＭＳ Ｐゴシック"/>
              </a:rPr>
              <a:t>.</a:t>
            </a:r>
          </a:p>
        </p:txBody>
      </p:sp>
      <p:grpSp>
        <p:nvGrpSpPr>
          <p:cNvPr id="2" name="Grupo 4"/>
          <p:cNvGrpSpPr/>
          <p:nvPr/>
        </p:nvGrpSpPr>
        <p:grpSpPr>
          <a:xfrm>
            <a:off x="1357403" y="894701"/>
            <a:ext cx="6406975" cy="1573389"/>
            <a:chOff x="1116772" y="897095"/>
            <a:chExt cx="6874703" cy="1845652"/>
          </a:xfrm>
        </p:grpSpPr>
        <p:grpSp>
          <p:nvGrpSpPr>
            <p:cNvPr id="3" name="12 Grupo"/>
            <p:cNvGrpSpPr/>
            <p:nvPr/>
          </p:nvGrpSpPr>
          <p:grpSpPr>
            <a:xfrm>
              <a:off x="1152121" y="908553"/>
              <a:ext cx="6839354" cy="1834194"/>
              <a:chOff x="1475656" y="2996952"/>
              <a:chExt cx="4610730" cy="1285884"/>
            </a:xfrm>
          </p:grpSpPr>
          <p:pic>
            <p:nvPicPr>
              <p:cNvPr id="32" name="5 Imagen" descr="1.jpg"/>
              <p:cNvPicPr>
                <a:picLocks noChangeAspect="1"/>
              </p:cNvPicPr>
              <p:nvPr/>
            </p:nvPicPr>
            <p:blipFill>
              <a:blip r:embed="rId3" cstate="print"/>
              <a:srcRect l="17578" t="14649" r="15039" b="6249"/>
              <a:stretch>
                <a:fillRect/>
              </a:stretch>
            </p:blipFill>
            <p:spPr>
              <a:xfrm>
                <a:off x="1475656" y="2996952"/>
                <a:ext cx="1154346" cy="1285884"/>
              </a:xfrm>
              <a:prstGeom prst="rect">
                <a:avLst/>
              </a:prstGeom>
            </p:spPr>
          </p:pic>
          <p:pic>
            <p:nvPicPr>
              <p:cNvPr id="33" name="7 Imagen" descr="3.jpg"/>
              <p:cNvPicPr>
                <a:picLocks noChangeAspect="1"/>
              </p:cNvPicPr>
              <p:nvPr/>
            </p:nvPicPr>
            <p:blipFill>
              <a:blip r:embed="rId4" cstate="print"/>
              <a:srcRect l="14649" t="14649" r="15038" b="6249"/>
              <a:stretch>
                <a:fillRect/>
              </a:stretch>
            </p:blipFill>
            <p:spPr>
              <a:xfrm>
                <a:off x="2605804" y="2996952"/>
                <a:ext cx="1204534" cy="1285884"/>
              </a:xfrm>
              <a:prstGeom prst="rect">
                <a:avLst/>
              </a:prstGeom>
            </p:spPr>
          </p:pic>
          <p:pic>
            <p:nvPicPr>
              <p:cNvPr id="34" name="9 Imagen" descr="5.jpg"/>
              <p:cNvPicPr>
                <a:picLocks noChangeAspect="1"/>
              </p:cNvPicPr>
              <p:nvPr/>
            </p:nvPicPr>
            <p:blipFill>
              <a:blip r:embed="rId5" cstate="print"/>
              <a:srcRect l="17578" t="11719" r="15039" b="9179"/>
              <a:stretch>
                <a:fillRect/>
              </a:stretch>
            </p:blipFill>
            <p:spPr>
              <a:xfrm>
                <a:off x="3779912" y="2996952"/>
                <a:ext cx="1154346" cy="1285884"/>
              </a:xfrm>
              <a:prstGeom prst="rect">
                <a:avLst/>
              </a:prstGeom>
            </p:spPr>
          </p:pic>
          <p:pic>
            <p:nvPicPr>
              <p:cNvPr id="35" name="11 Imagen" descr="7.jpg"/>
              <p:cNvPicPr>
                <a:picLocks noChangeAspect="1"/>
              </p:cNvPicPr>
              <p:nvPr/>
            </p:nvPicPr>
            <p:blipFill>
              <a:blip r:embed="rId6" cstate="print"/>
              <a:srcRect l="14649" t="15882" r="17968" b="5016"/>
              <a:stretch>
                <a:fillRect/>
              </a:stretch>
            </p:blipFill>
            <p:spPr>
              <a:xfrm>
                <a:off x="4932040" y="2996952"/>
                <a:ext cx="1154346" cy="1285884"/>
              </a:xfrm>
              <a:prstGeom prst="rect">
                <a:avLst/>
              </a:prstGeom>
            </p:spPr>
          </p:pic>
        </p:grpSp>
        <p:sp>
          <p:nvSpPr>
            <p:cNvPr id="28" name="13 CuadroTexto"/>
            <p:cNvSpPr txBox="1"/>
            <p:nvPr/>
          </p:nvSpPr>
          <p:spPr>
            <a:xfrm>
              <a:off x="1116772" y="897095"/>
              <a:ext cx="755436" cy="324932"/>
            </a:xfrm>
            <a:prstGeom prst="rect">
              <a:avLst/>
            </a:prstGeom>
            <a:noFill/>
          </p:spPr>
          <p:txBody>
            <a:bodyPr wrap="none" rtlCol="0">
              <a:spAutoFit/>
            </a:bodyPr>
            <a:lstStyle/>
            <a:p>
              <a:r>
                <a:rPr lang="es-ES" sz="1200" dirty="0" err="1" smtClean="0">
                  <a:solidFill>
                    <a:schemeClr val="bg1"/>
                  </a:solidFill>
                  <a:latin typeface="+mn-lt"/>
                </a:rPr>
                <a:t>baseline</a:t>
              </a:r>
              <a:endParaRPr lang="es-ES" sz="1200" dirty="0">
                <a:solidFill>
                  <a:schemeClr val="bg1"/>
                </a:solidFill>
                <a:latin typeface="+mn-lt"/>
              </a:endParaRPr>
            </a:p>
          </p:txBody>
        </p:sp>
        <p:sp>
          <p:nvSpPr>
            <p:cNvPr id="29" name="14 CuadroTexto"/>
            <p:cNvSpPr txBox="1"/>
            <p:nvPr/>
          </p:nvSpPr>
          <p:spPr>
            <a:xfrm>
              <a:off x="2864427" y="897095"/>
              <a:ext cx="673219" cy="324932"/>
            </a:xfrm>
            <a:prstGeom prst="rect">
              <a:avLst/>
            </a:prstGeom>
            <a:noFill/>
          </p:spPr>
          <p:txBody>
            <a:bodyPr wrap="none" rtlCol="0">
              <a:spAutoFit/>
            </a:bodyPr>
            <a:lstStyle/>
            <a:p>
              <a:r>
                <a:rPr lang="es-ES" sz="1200" dirty="0" smtClean="0">
                  <a:solidFill>
                    <a:schemeClr val="bg1"/>
                  </a:solidFill>
                  <a:latin typeface="+mn-lt"/>
                </a:rPr>
                <a:t>2 </a:t>
              </a:r>
              <a:r>
                <a:rPr lang="es-ES" sz="1200" dirty="0" err="1" smtClean="0">
                  <a:solidFill>
                    <a:schemeClr val="bg1"/>
                  </a:solidFill>
                  <a:latin typeface="+mn-lt"/>
                </a:rPr>
                <a:t>years</a:t>
              </a:r>
              <a:endParaRPr lang="es-ES" sz="1200" dirty="0">
                <a:solidFill>
                  <a:schemeClr val="bg1"/>
                </a:solidFill>
                <a:latin typeface="+mn-lt"/>
              </a:endParaRPr>
            </a:p>
          </p:txBody>
        </p:sp>
        <p:sp>
          <p:nvSpPr>
            <p:cNvPr id="30" name="15 CuadroTexto"/>
            <p:cNvSpPr txBox="1"/>
            <p:nvPr/>
          </p:nvSpPr>
          <p:spPr>
            <a:xfrm>
              <a:off x="4577294" y="897095"/>
              <a:ext cx="673219" cy="324932"/>
            </a:xfrm>
            <a:prstGeom prst="rect">
              <a:avLst/>
            </a:prstGeom>
            <a:noFill/>
          </p:spPr>
          <p:txBody>
            <a:bodyPr wrap="none" rtlCol="0">
              <a:spAutoFit/>
            </a:bodyPr>
            <a:lstStyle/>
            <a:p>
              <a:r>
                <a:rPr lang="es-ES" sz="1200" dirty="0" smtClean="0">
                  <a:solidFill>
                    <a:schemeClr val="bg1"/>
                  </a:solidFill>
                  <a:latin typeface="+mn-lt"/>
                </a:rPr>
                <a:t>4 </a:t>
              </a:r>
              <a:r>
                <a:rPr lang="es-ES" sz="1200" dirty="0" err="1" smtClean="0">
                  <a:solidFill>
                    <a:schemeClr val="bg1"/>
                  </a:solidFill>
                  <a:latin typeface="+mn-lt"/>
                </a:rPr>
                <a:t>years</a:t>
              </a:r>
              <a:endParaRPr lang="es-ES" sz="1200" dirty="0">
                <a:solidFill>
                  <a:schemeClr val="bg1"/>
                </a:solidFill>
                <a:latin typeface="+mn-lt"/>
              </a:endParaRPr>
            </a:p>
          </p:txBody>
        </p:sp>
        <p:sp>
          <p:nvSpPr>
            <p:cNvPr id="31" name="16 CuadroTexto"/>
            <p:cNvSpPr txBox="1"/>
            <p:nvPr/>
          </p:nvSpPr>
          <p:spPr>
            <a:xfrm>
              <a:off x="6289061" y="897095"/>
              <a:ext cx="673219" cy="324932"/>
            </a:xfrm>
            <a:prstGeom prst="rect">
              <a:avLst/>
            </a:prstGeom>
            <a:noFill/>
          </p:spPr>
          <p:txBody>
            <a:bodyPr wrap="none" rtlCol="0">
              <a:spAutoFit/>
            </a:bodyPr>
            <a:lstStyle/>
            <a:p>
              <a:r>
                <a:rPr lang="es-ES" sz="1200" dirty="0" smtClean="0">
                  <a:solidFill>
                    <a:schemeClr val="bg1"/>
                  </a:solidFill>
                  <a:latin typeface="+mn-lt"/>
                </a:rPr>
                <a:t>6 </a:t>
              </a:r>
              <a:r>
                <a:rPr lang="es-ES" sz="1200" dirty="0" err="1" smtClean="0">
                  <a:solidFill>
                    <a:schemeClr val="bg1"/>
                  </a:solidFill>
                  <a:latin typeface="+mn-lt"/>
                </a:rPr>
                <a:t>years</a:t>
              </a:r>
              <a:endParaRPr lang="es-ES" sz="1200" dirty="0">
                <a:solidFill>
                  <a:schemeClr val="bg1"/>
                </a:solidFill>
                <a:latin typeface="+mn-lt"/>
              </a:endParaRPr>
            </a:p>
          </p:txBody>
        </p:sp>
      </p:grpSp>
    </p:spTree>
    <p:extLst>
      <p:ext uri="{BB962C8B-B14F-4D97-AF65-F5344CB8AC3E}">
        <p14:creationId xmlns:p14="http://schemas.microsoft.com/office/powerpoint/2010/main" xmlns="" val="22183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ES" sz="2400">
              <a:solidFill>
                <a:srgbClr val="FFFFFF"/>
              </a:solidFill>
            </a:endParaRPr>
          </a:p>
        </p:txBody>
      </p:sp>
      <p:sp>
        <p:nvSpPr>
          <p:cNvPr id="18" name="Title 1"/>
          <p:cNvSpPr txBox="1">
            <a:spLocks/>
          </p:cNvSpPr>
          <p:nvPr/>
        </p:nvSpPr>
        <p:spPr>
          <a:xfrm>
            <a:off x="0" y="156453"/>
            <a:ext cx="9144000" cy="868362"/>
          </a:xfrm>
          <a:prstGeom prst="rect">
            <a:avLst/>
          </a:prstGeom>
          <a:noFill/>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lvl="1"/>
            <a:r>
              <a:rPr lang="en-US" sz="2400" dirty="0" smtClean="0">
                <a:solidFill>
                  <a:srgbClr val="FFFFFF"/>
                </a:solidFill>
              </a:rPr>
              <a:t>Brain atrophy</a:t>
            </a:r>
            <a:endParaRPr lang="en-US" sz="2400" dirty="0">
              <a:solidFill>
                <a:srgbClr val="FFFFFF"/>
              </a:solidFill>
            </a:endParaRPr>
          </a:p>
        </p:txBody>
      </p:sp>
      <p:sp>
        <p:nvSpPr>
          <p:cNvPr id="22" name="Espace réservé du contenu 1"/>
          <p:cNvSpPr>
            <a:spLocks noGrp="1"/>
          </p:cNvSpPr>
          <p:nvPr>
            <p:ph idx="4294967295"/>
          </p:nvPr>
        </p:nvSpPr>
        <p:spPr>
          <a:xfrm>
            <a:off x="725214" y="1245198"/>
            <a:ext cx="8139087" cy="4525963"/>
          </a:xfrm>
          <a:prstGeom prst="rect">
            <a:avLst/>
          </a:prstGeom>
        </p:spPr>
        <p:txBody>
          <a:bodyPr/>
          <a:lstStyle/>
          <a:p>
            <a:pPr algn="just">
              <a:buNone/>
              <a:defRPr/>
            </a:pPr>
            <a:r>
              <a:rPr lang="en-US" b="1" dirty="0" smtClean="0"/>
              <a:t>White matter atrophy: </a:t>
            </a:r>
          </a:p>
          <a:p>
            <a:pPr lvl="1" algn="just">
              <a:buFont typeface="Arial" charset="0"/>
              <a:buChar char="•"/>
              <a:defRPr/>
            </a:pPr>
            <a:r>
              <a:rPr lang="en-US" dirty="0" smtClean="0"/>
              <a:t>myelin loss </a:t>
            </a:r>
          </a:p>
          <a:p>
            <a:pPr lvl="1" algn="just">
              <a:buFont typeface="Arial" charset="0"/>
              <a:buChar char="•"/>
              <a:defRPr/>
            </a:pPr>
            <a:r>
              <a:rPr lang="en-US" dirty="0" err="1" smtClean="0"/>
              <a:t>oligodendrocite</a:t>
            </a:r>
            <a:r>
              <a:rPr lang="en-US" dirty="0" smtClean="0"/>
              <a:t> and axonal damage</a:t>
            </a:r>
          </a:p>
          <a:p>
            <a:pPr lvl="1" algn="just">
              <a:buFont typeface="Arial" charset="0"/>
              <a:buChar char="•"/>
              <a:defRPr/>
            </a:pPr>
            <a:r>
              <a:rPr lang="en-US" dirty="0" smtClean="0"/>
              <a:t>contraction of </a:t>
            </a:r>
            <a:r>
              <a:rPr lang="en-US" dirty="0" err="1" smtClean="0"/>
              <a:t>astrocytes</a:t>
            </a:r>
            <a:r>
              <a:rPr lang="en-US" dirty="0" smtClean="0"/>
              <a:t> volume during lesion maturation</a:t>
            </a:r>
          </a:p>
          <a:p>
            <a:pPr algn="just">
              <a:buNone/>
              <a:defRPr/>
            </a:pPr>
            <a:r>
              <a:rPr lang="en-US" b="1" dirty="0" smtClean="0"/>
              <a:t>Grey matter atrophy: </a:t>
            </a:r>
          </a:p>
          <a:p>
            <a:pPr lvl="1" algn="just">
              <a:buFont typeface="Arial" charset="0"/>
              <a:buChar char="•"/>
              <a:defRPr/>
            </a:pPr>
            <a:r>
              <a:rPr lang="en-US" dirty="0" smtClean="0"/>
              <a:t>neuronal and </a:t>
            </a:r>
            <a:r>
              <a:rPr lang="en-US" dirty="0" err="1" smtClean="0"/>
              <a:t>glial</a:t>
            </a:r>
            <a:r>
              <a:rPr lang="en-US" dirty="0" smtClean="0"/>
              <a:t> loss in cortical and deep grey matter lesions</a:t>
            </a:r>
          </a:p>
          <a:p>
            <a:pPr lvl="1" algn="just">
              <a:buFont typeface="Arial" charset="0"/>
              <a:buChar char="•"/>
              <a:defRPr/>
            </a:pPr>
            <a:r>
              <a:rPr lang="en-US" dirty="0" smtClean="0"/>
              <a:t>diffuse damage</a:t>
            </a:r>
          </a:p>
          <a:p>
            <a:pPr lvl="1" algn="just">
              <a:buFont typeface="Arial" charset="0"/>
              <a:buChar char="•"/>
              <a:defRPr/>
            </a:pPr>
            <a:r>
              <a:rPr lang="en-US" dirty="0" smtClean="0"/>
              <a:t>less prominent in the early stages</a:t>
            </a:r>
          </a:p>
          <a:p>
            <a:pPr lvl="1" algn="just">
              <a:buFont typeface="Arial" charset="0"/>
              <a:buChar char="•"/>
              <a:defRPr/>
            </a:pPr>
            <a:r>
              <a:rPr lang="en-US" dirty="0" smtClean="0"/>
              <a:t>accelerates over time</a:t>
            </a:r>
          </a:p>
          <a:p>
            <a:pPr lvl="1" algn="just">
              <a:buFont typeface="Arial" charset="0"/>
              <a:buChar char="•"/>
              <a:defRPr/>
            </a:pPr>
            <a:r>
              <a:rPr lang="en-US" dirty="0" smtClean="0"/>
              <a:t>more clinically relevant</a:t>
            </a:r>
          </a:p>
          <a:p>
            <a:pPr lvl="1">
              <a:buFont typeface="Arial" charset="0"/>
              <a:buChar char="•"/>
              <a:defRPr/>
            </a:pPr>
            <a:endParaRPr lang="fr-FR" dirty="0" smtClean="0"/>
          </a:p>
          <a:p>
            <a:pPr lvl="1">
              <a:buNone/>
              <a:defRPr/>
            </a:pPr>
            <a:endParaRPr lang="fr-FR" dirty="0"/>
          </a:p>
        </p:txBody>
      </p:sp>
    </p:spTree>
    <p:extLst>
      <p:ext uri="{BB962C8B-B14F-4D97-AF65-F5344CB8AC3E}">
        <p14:creationId xmlns:p14="http://schemas.microsoft.com/office/powerpoint/2010/main" xmlns="" val="284656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ES" sz="2400">
              <a:solidFill>
                <a:srgbClr val="FFFFFF"/>
              </a:solidFill>
            </a:endParaRPr>
          </a:p>
        </p:txBody>
      </p:sp>
      <p:sp>
        <p:nvSpPr>
          <p:cNvPr id="18" name="Title 1"/>
          <p:cNvSpPr txBox="1">
            <a:spLocks/>
          </p:cNvSpPr>
          <p:nvPr/>
        </p:nvSpPr>
        <p:spPr>
          <a:xfrm>
            <a:off x="0" y="156453"/>
            <a:ext cx="9144000" cy="868362"/>
          </a:xfrm>
          <a:prstGeom prst="rect">
            <a:avLst/>
          </a:prstGeom>
          <a:noFill/>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lvl="1"/>
            <a:r>
              <a:rPr lang="en-US" sz="2400" dirty="0" smtClean="0">
                <a:solidFill>
                  <a:srgbClr val="FFFFFF"/>
                </a:solidFill>
                <a:latin typeface="+mn-lt"/>
              </a:rPr>
              <a:t>Brain atrophy: pathological significance</a:t>
            </a:r>
            <a:endParaRPr lang="en-US" sz="2400" dirty="0">
              <a:solidFill>
                <a:srgbClr val="FFFFFF"/>
              </a:solidFill>
              <a:latin typeface="+mn-lt"/>
            </a:endParaRPr>
          </a:p>
        </p:txBody>
      </p:sp>
      <p:sp>
        <p:nvSpPr>
          <p:cNvPr id="26" name="Text Placeholder 3"/>
          <p:cNvSpPr txBox="1">
            <a:spLocks/>
          </p:cNvSpPr>
          <p:nvPr/>
        </p:nvSpPr>
        <p:spPr bwMode="auto">
          <a:xfrm>
            <a:off x="455614" y="1126438"/>
            <a:ext cx="2516186" cy="4725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5000"/>
              </a:lnSpc>
              <a:spcBef>
                <a:spcPts val="1200"/>
              </a:spcBef>
              <a:spcAft>
                <a:spcPct val="0"/>
              </a:spcAft>
              <a:buClr>
                <a:schemeClr val="accent1"/>
              </a:buClr>
              <a:buFont typeface="Symbol" pitchFamily="18" charset="2"/>
              <a:buChar char="·"/>
              <a:defRPr sz="2000">
                <a:solidFill>
                  <a:schemeClr val="tx1"/>
                </a:solidFill>
                <a:latin typeface="+mn-lt"/>
                <a:ea typeface="ＭＳ Ｐゴシック" pitchFamily="34" charset="-128"/>
                <a:cs typeface="MS PGothic" charset="0"/>
              </a:defRPr>
            </a:lvl1pPr>
            <a:lvl2pPr marL="511175" indent="-228600" algn="l" rtl="0" eaLnBrk="0" fontAlgn="base" hangingPunct="0">
              <a:lnSpc>
                <a:spcPct val="95000"/>
              </a:lnSpc>
              <a:spcBef>
                <a:spcPts val="100"/>
              </a:spcBef>
              <a:spcAft>
                <a:spcPct val="0"/>
              </a:spcAft>
              <a:buClr>
                <a:schemeClr val="accent1"/>
              </a:buClr>
              <a:buChar char="–"/>
              <a:defRPr>
                <a:solidFill>
                  <a:schemeClr val="tx1"/>
                </a:solidFill>
                <a:latin typeface="+mn-lt"/>
                <a:ea typeface="ＭＳ Ｐゴシック" pitchFamily="34" charset="-128"/>
                <a:cs typeface="MS PGothic" charset="0"/>
              </a:defRPr>
            </a:lvl2pPr>
            <a:lvl3pPr marL="739775" indent="-161925" algn="l" rtl="0" eaLnBrk="0" fontAlgn="base" hangingPunct="0">
              <a:lnSpc>
                <a:spcPct val="95000"/>
              </a:lnSpc>
              <a:spcBef>
                <a:spcPts val="100"/>
              </a:spcBef>
              <a:spcAft>
                <a:spcPct val="0"/>
              </a:spcAft>
              <a:buClr>
                <a:srgbClr val="008CD3"/>
              </a:buClr>
              <a:buChar char="•"/>
              <a:defRPr sz="1600">
                <a:solidFill>
                  <a:schemeClr val="tx1"/>
                </a:solidFill>
                <a:latin typeface="+mn-lt"/>
                <a:ea typeface="ＭＳ Ｐゴシック" pitchFamily="34" charset="-128"/>
                <a:cs typeface="MS PGothic" charset="0"/>
              </a:defRPr>
            </a:lvl3pPr>
            <a:lvl4pPr marL="968375" indent="-161925" algn="l" rtl="0" eaLnBrk="0" fontAlgn="base" hangingPunct="0">
              <a:lnSpc>
                <a:spcPct val="95000"/>
              </a:lnSpc>
              <a:spcBef>
                <a:spcPts val="100"/>
              </a:spcBef>
              <a:spcAft>
                <a:spcPct val="0"/>
              </a:spcAft>
              <a:buClr>
                <a:srgbClr val="008CD3"/>
              </a:buClr>
              <a:buChar char="–"/>
              <a:defRPr sz="1400">
                <a:solidFill>
                  <a:schemeClr val="tx1"/>
                </a:solidFill>
                <a:latin typeface="+mn-lt"/>
                <a:ea typeface="ＭＳ Ｐゴシック" pitchFamily="34" charset="-128"/>
                <a:cs typeface="MS PGothic" charset="0"/>
              </a:defRPr>
            </a:lvl4pPr>
            <a:lvl5pPr marL="1196975" indent="-161925" algn="l" rtl="0" eaLnBrk="0" fontAlgn="base" hangingPunct="0">
              <a:lnSpc>
                <a:spcPct val="95000"/>
              </a:lnSpc>
              <a:spcBef>
                <a:spcPts val="100"/>
              </a:spcBef>
              <a:spcAft>
                <a:spcPct val="0"/>
              </a:spcAft>
              <a:buClr>
                <a:srgbClr val="008CD3"/>
              </a:buClr>
              <a:buChar char="»"/>
              <a:defRPr sz="1400">
                <a:solidFill>
                  <a:schemeClr val="tx1"/>
                </a:solidFill>
                <a:latin typeface="+mn-lt"/>
                <a:ea typeface="ＭＳ Ｐゴシック" pitchFamily="34" charset="-128"/>
                <a:cs typeface="MS PGothic" charset="0"/>
              </a:defRPr>
            </a:lvl5pPr>
            <a:lvl6pPr marL="1370013" indent="-171450" algn="l" rtl="0" fontAlgn="base">
              <a:spcBef>
                <a:spcPct val="20000"/>
              </a:spcBef>
              <a:spcAft>
                <a:spcPct val="0"/>
              </a:spcAft>
              <a:buClr>
                <a:srgbClr val="008CD3"/>
              </a:buClr>
              <a:buChar char="»"/>
              <a:defRPr sz="1400">
                <a:solidFill>
                  <a:schemeClr val="tx1"/>
                </a:solidFill>
                <a:latin typeface="+mn-lt"/>
                <a:ea typeface="+mn-ea"/>
              </a:defRPr>
            </a:lvl6pPr>
            <a:lvl7pPr marL="1827213" indent="-171450" algn="l" rtl="0" fontAlgn="base">
              <a:spcBef>
                <a:spcPct val="20000"/>
              </a:spcBef>
              <a:spcAft>
                <a:spcPct val="0"/>
              </a:spcAft>
              <a:buClr>
                <a:srgbClr val="008CD3"/>
              </a:buClr>
              <a:buChar char="»"/>
              <a:defRPr sz="1400">
                <a:solidFill>
                  <a:schemeClr val="tx1"/>
                </a:solidFill>
                <a:latin typeface="+mn-lt"/>
                <a:ea typeface="+mn-ea"/>
              </a:defRPr>
            </a:lvl7pPr>
            <a:lvl8pPr marL="2284413" indent="-171450" algn="l" rtl="0" fontAlgn="base">
              <a:spcBef>
                <a:spcPct val="20000"/>
              </a:spcBef>
              <a:spcAft>
                <a:spcPct val="0"/>
              </a:spcAft>
              <a:buClr>
                <a:srgbClr val="008CD3"/>
              </a:buClr>
              <a:buChar char="»"/>
              <a:defRPr sz="1400">
                <a:solidFill>
                  <a:schemeClr val="tx1"/>
                </a:solidFill>
                <a:latin typeface="+mn-lt"/>
                <a:ea typeface="+mn-ea"/>
              </a:defRPr>
            </a:lvl8pPr>
            <a:lvl9pPr marL="2741613" indent="-171450" algn="l" rtl="0" fontAlgn="base">
              <a:spcBef>
                <a:spcPct val="20000"/>
              </a:spcBef>
              <a:spcAft>
                <a:spcPct val="0"/>
              </a:spcAft>
              <a:buClr>
                <a:srgbClr val="008CD3"/>
              </a:buClr>
              <a:buChar char="»"/>
              <a:defRPr sz="1400">
                <a:solidFill>
                  <a:schemeClr val="tx1"/>
                </a:solidFill>
                <a:latin typeface="+mn-lt"/>
                <a:ea typeface="+mn-ea"/>
              </a:defRPr>
            </a:lvl9pPr>
          </a:lstStyle>
          <a:p>
            <a:pPr marL="0" marR="0" lvl="0" indent="0" algn="l" defTabSz="914400" rtl="0" eaLnBrk="0" fontAlgn="base" latinLnBrk="0" hangingPunct="0">
              <a:lnSpc>
                <a:spcPct val="95000"/>
              </a:lnSpc>
              <a:spcBef>
                <a:spcPts val="1200"/>
              </a:spcBef>
              <a:spcAft>
                <a:spcPct val="0"/>
              </a:spcAft>
              <a:buClr>
                <a:srgbClr val="0078C9"/>
              </a:buClr>
              <a:buSzTx/>
              <a:buFont typeface="Symbol" pitchFamily="18" charset="2"/>
              <a:buNone/>
              <a:tabLst/>
              <a:defRPr/>
            </a:pPr>
            <a:r>
              <a:rPr kumimoji="0" lang="en-US" sz="1600" b="1" i="0" u="none" strike="noStrike" kern="0" cap="none" spc="0" normalizeH="0" baseline="0" noProof="0" dirty="0" smtClean="0">
                <a:ln>
                  <a:noFill/>
                </a:ln>
                <a:solidFill>
                  <a:srgbClr val="0078C9"/>
                </a:solidFill>
                <a:effectLst/>
                <a:uLnTx/>
                <a:uFillTx/>
                <a:ea typeface="ＭＳ Ｐゴシック" pitchFamily="34" charset="-128"/>
              </a:rPr>
              <a:t>Rate of Atrophy</a:t>
            </a:r>
          </a:p>
          <a:p>
            <a:pPr marL="228600" marR="0" lvl="0" indent="-228600" algn="l" defTabSz="914400" rtl="0" eaLnBrk="0" fontAlgn="base" latinLnBrk="0" hangingPunct="0">
              <a:lnSpc>
                <a:spcPct val="95000"/>
              </a:lnSpc>
              <a:spcBef>
                <a:spcPts val="1200"/>
              </a:spcBef>
              <a:spcAft>
                <a:spcPct val="0"/>
              </a:spcAft>
              <a:buClr>
                <a:srgbClr val="0078C9"/>
              </a:buClr>
              <a:buSzTx/>
              <a:buFont typeface="Symbol" pitchFamily="18" charset="2"/>
              <a:buChar char="·"/>
              <a:tabLst/>
              <a:defRPr/>
            </a:pPr>
            <a:r>
              <a:rPr kumimoji="0" lang="en-GB" altLang="en-US" sz="1600" b="0" i="0" u="none" strike="noStrike" kern="0" cap="none" spc="0" normalizeH="0" baseline="0" noProof="0" dirty="0" smtClean="0">
                <a:ln>
                  <a:noFill/>
                </a:ln>
                <a:solidFill>
                  <a:srgbClr val="000000"/>
                </a:solidFill>
                <a:effectLst/>
                <a:uLnTx/>
                <a:uFillTx/>
                <a:ea typeface="MS PGothic" pitchFamily="34" charset="-128"/>
              </a:rPr>
              <a:t>The mean annual rate of brain volume loss in healthy individuals is </a:t>
            </a:r>
            <a:r>
              <a:rPr kumimoji="0" lang="en-GB" altLang="en-US" sz="1600" b="0" i="0" u="none" strike="noStrike" kern="0" cap="none" spc="0" normalizeH="0" baseline="0" noProof="0" dirty="0" smtClean="0">
                <a:ln>
                  <a:noFill/>
                </a:ln>
                <a:solidFill>
                  <a:srgbClr val="000000"/>
                </a:solidFill>
                <a:effectLst/>
                <a:uLnTx/>
                <a:uFillTx/>
                <a:ea typeface="MS PGothic" pitchFamily="34" charset="-128"/>
              </a:rPr>
              <a:t>0.1–0.3%</a:t>
            </a:r>
            <a:r>
              <a:rPr kumimoji="0" lang="en-GB" altLang="en-US" sz="1600" b="0" i="0" u="none" strike="noStrike" kern="0" cap="none" spc="0" normalizeH="0" baseline="30000" noProof="0" dirty="0" smtClean="0">
                <a:ln>
                  <a:noFill/>
                </a:ln>
                <a:solidFill>
                  <a:srgbClr val="000000"/>
                </a:solidFill>
                <a:effectLst/>
                <a:uLnTx/>
                <a:uFillTx/>
                <a:ea typeface="MS PGothic" pitchFamily="34" charset="-128"/>
              </a:rPr>
              <a:t>1,2</a:t>
            </a:r>
            <a:endParaRPr kumimoji="0" lang="en-GB" altLang="en-US" sz="1600" b="0" i="0" u="none" strike="noStrike" kern="0" cap="none" spc="0" normalizeH="0" baseline="30000" noProof="0" dirty="0" smtClean="0">
              <a:ln>
                <a:noFill/>
              </a:ln>
              <a:solidFill>
                <a:srgbClr val="000000"/>
              </a:solidFill>
              <a:effectLst/>
              <a:uLnTx/>
              <a:uFillTx/>
              <a:ea typeface="MS PGothic" pitchFamily="34" charset="-128"/>
            </a:endParaRPr>
          </a:p>
          <a:p>
            <a:pPr marL="228600" marR="0" lvl="0" indent="-228600" algn="l" defTabSz="914400" rtl="0" eaLnBrk="0" fontAlgn="base" latinLnBrk="0" hangingPunct="0">
              <a:lnSpc>
                <a:spcPct val="95000"/>
              </a:lnSpc>
              <a:spcBef>
                <a:spcPts val="1400"/>
              </a:spcBef>
              <a:spcAft>
                <a:spcPct val="0"/>
              </a:spcAft>
              <a:buClr>
                <a:srgbClr val="0078C9"/>
              </a:buClr>
              <a:buSzTx/>
              <a:buFont typeface="Symbol" pitchFamily="18" charset="2"/>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The rate of white matter atrophy is constant at ~3× normal throughout the course of MS disease</a:t>
            </a:r>
            <a:r>
              <a:rPr kumimoji="0" lang="en-US" sz="1600" b="0" i="0" u="none" strike="noStrike" kern="0" cap="none" spc="0" normalizeH="0" baseline="30000" noProof="0" dirty="0" smtClean="0">
                <a:ln>
                  <a:noFill/>
                </a:ln>
                <a:solidFill>
                  <a:srgbClr val="000000"/>
                </a:solidFill>
                <a:effectLst/>
                <a:uLnTx/>
                <a:uFillTx/>
                <a:ea typeface="ＭＳ Ｐゴシック" pitchFamily="34" charset="-128"/>
              </a:rPr>
              <a:t>3</a:t>
            </a:r>
            <a:endParaRPr kumimoji="0" lang="en-US" sz="1600" b="0" i="0" u="none" strike="noStrike" kern="0" cap="none" spc="0" normalizeH="0" baseline="0" noProof="0" dirty="0" smtClean="0">
              <a:ln>
                <a:noFill/>
              </a:ln>
              <a:solidFill>
                <a:srgbClr val="000000"/>
              </a:solidFill>
              <a:effectLst/>
              <a:uLnTx/>
              <a:uFillTx/>
              <a:ea typeface="ＭＳ Ｐゴシック" pitchFamily="34" charset="-128"/>
            </a:endParaRPr>
          </a:p>
          <a:p>
            <a:pPr marL="228600" marR="0" lvl="0" indent="-228600" algn="l" defTabSz="914400" rtl="0" eaLnBrk="0" fontAlgn="base" latinLnBrk="0" hangingPunct="0">
              <a:lnSpc>
                <a:spcPct val="95000"/>
              </a:lnSpc>
              <a:spcBef>
                <a:spcPts val="1200"/>
              </a:spcBef>
              <a:spcAft>
                <a:spcPct val="0"/>
              </a:spcAft>
              <a:buClr>
                <a:srgbClr val="0078C9"/>
              </a:buClr>
              <a:buSzTx/>
              <a:buFont typeface="Symbol" pitchFamily="18" charset="2"/>
              <a:buChar char="·"/>
              <a:tabLst/>
              <a:defRPr/>
            </a:pP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The rate of gray matter atrophy increases with disease stage</a:t>
            </a:r>
            <a:r>
              <a:rPr kumimoji="0" lang="en-US" sz="1600" b="0" i="0" u="none" strike="noStrike" kern="0" cap="none" spc="0" normalizeH="0" baseline="30000" noProof="0" dirty="0" smtClean="0">
                <a:ln>
                  <a:noFill/>
                </a:ln>
                <a:solidFill>
                  <a:srgbClr val="000000"/>
                </a:solidFill>
                <a:effectLst/>
                <a:uLnTx/>
                <a:uFillTx/>
                <a:ea typeface="ＭＳ Ｐゴシック" pitchFamily="34" charset="-128"/>
              </a:rPr>
              <a:t>3</a:t>
            </a:r>
          </a:p>
          <a:p>
            <a:pPr marL="511175" marR="0" lvl="1" indent="-228600" algn="l" defTabSz="914400" rtl="0" eaLnBrk="0" fontAlgn="base" latinLnBrk="0" hangingPunct="0">
              <a:lnSpc>
                <a:spcPct val="95000"/>
              </a:lnSpc>
              <a:spcBef>
                <a:spcPts val="100"/>
              </a:spcBef>
              <a:spcAft>
                <a:spcPct val="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3.4</a:t>
            </a: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 </a:t>
            </a: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normal in early RRMS</a:t>
            </a:r>
          </a:p>
          <a:p>
            <a:pPr marL="511175" marR="0" lvl="1" indent="-228600" algn="l" defTabSz="914400" rtl="0" eaLnBrk="0" fontAlgn="base" latinLnBrk="0" hangingPunct="0">
              <a:lnSpc>
                <a:spcPct val="95000"/>
              </a:lnSpc>
              <a:spcBef>
                <a:spcPts val="100"/>
              </a:spcBef>
              <a:spcAft>
                <a:spcPct val="0"/>
              </a:spcAft>
              <a:buClr>
                <a:srgbClr val="0078C9"/>
              </a:buClr>
              <a:buSzTx/>
              <a:buFontTx/>
              <a:buChar char="–"/>
              <a:tabLst/>
              <a:defRPr/>
            </a:pP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14</a:t>
            </a:r>
            <a:r>
              <a:rPr kumimoji="0" lang="en-US" sz="1600" b="0" i="0" u="none" strike="noStrike" kern="0" cap="none" spc="0" normalizeH="0" baseline="0" noProof="0" dirty="0" smtClean="0">
                <a:ln>
                  <a:noFill/>
                </a:ln>
                <a:solidFill>
                  <a:srgbClr val="000000"/>
                </a:solidFill>
                <a:effectLst/>
                <a:uLnTx/>
                <a:uFillTx/>
                <a:ea typeface="ＭＳ Ｐゴシック" pitchFamily="34" charset="-128"/>
              </a:rPr>
              <a:t>× </a:t>
            </a:r>
            <a:r>
              <a:rPr kumimoji="0" lang="en-US" sz="1400" b="0" i="0" u="none" strike="noStrike" kern="0" cap="none" spc="0" normalizeH="0" baseline="0" noProof="0" dirty="0" smtClean="0">
                <a:ln>
                  <a:noFill/>
                </a:ln>
                <a:solidFill>
                  <a:srgbClr val="000000"/>
                </a:solidFill>
                <a:effectLst/>
                <a:uLnTx/>
                <a:uFillTx/>
                <a:ea typeface="ＭＳ Ｐゴシック" pitchFamily="34" charset="-128"/>
              </a:rPr>
              <a:t>normal in SPMS</a:t>
            </a:r>
            <a:endParaRPr kumimoji="0" lang="en-US" sz="14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6" name="Rectangle 26"/>
          <p:cNvSpPr>
            <a:spLocks noChangeArrowheads="1"/>
          </p:cNvSpPr>
          <p:nvPr/>
        </p:nvSpPr>
        <p:spPr bwMode="auto">
          <a:xfrm>
            <a:off x="392537" y="6258543"/>
            <a:ext cx="8504835" cy="461665"/>
          </a:xfrm>
          <a:prstGeom prst="rect">
            <a:avLst/>
          </a:prstGeom>
          <a:noFill/>
          <a:ln w="12700">
            <a:noFill/>
            <a:miter lim="800000"/>
            <a:headEnd/>
            <a:tailEnd/>
          </a:ln>
        </p:spPr>
        <p:txBody>
          <a:bodyPr wrap="square" lIns="0" tIns="0" rIns="0" bIns="0" anchor="b">
            <a:spAutoFit/>
          </a:bodyPr>
          <a:lstStyle/>
          <a:p>
            <a:pPr algn="r"/>
            <a:r>
              <a:rPr lang="fr-FR" sz="1000" dirty="0" smtClean="0">
                <a:solidFill>
                  <a:srgbClr val="000000"/>
                </a:solidFill>
                <a:ea typeface="ＭＳ Ｐゴシック"/>
              </a:rPr>
              <a:t>BPF=</a:t>
            </a:r>
            <a:r>
              <a:rPr lang="fr-FR" sz="1000" dirty="0" err="1" smtClean="0">
                <a:solidFill>
                  <a:srgbClr val="000000"/>
                </a:solidFill>
                <a:ea typeface="ＭＳ Ｐゴシック"/>
              </a:rPr>
              <a:t>brain</a:t>
            </a:r>
            <a:r>
              <a:rPr lang="fr-FR" sz="1000" dirty="0" smtClean="0">
                <a:solidFill>
                  <a:srgbClr val="000000"/>
                </a:solidFill>
                <a:ea typeface="ＭＳ Ｐゴシック"/>
              </a:rPr>
              <a:t> </a:t>
            </a:r>
            <a:r>
              <a:rPr lang="fr-FR" sz="1000" dirty="0" err="1" smtClean="0">
                <a:solidFill>
                  <a:srgbClr val="000000"/>
                </a:solidFill>
                <a:ea typeface="ＭＳ Ｐゴシック"/>
              </a:rPr>
              <a:t>parenchymal</a:t>
            </a:r>
            <a:r>
              <a:rPr lang="fr-FR" sz="1000" dirty="0" smtClean="0">
                <a:solidFill>
                  <a:srgbClr val="000000"/>
                </a:solidFill>
                <a:ea typeface="ＭＳ Ｐゴシック"/>
              </a:rPr>
              <a:t> fraction</a:t>
            </a:r>
          </a:p>
          <a:p>
            <a:pPr algn="r"/>
            <a:r>
              <a:rPr lang="fr-FR" sz="1000" dirty="0" smtClean="0">
                <a:solidFill>
                  <a:srgbClr val="000000"/>
                </a:solidFill>
                <a:ea typeface="ＭＳ Ｐゴシック"/>
              </a:rPr>
              <a:t>Graph </a:t>
            </a:r>
            <a:r>
              <a:rPr lang="fr-FR" sz="1000" dirty="0" err="1" smtClean="0">
                <a:solidFill>
                  <a:srgbClr val="000000"/>
                </a:solidFill>
                <a:ea typeface="ＭＳ Ｐゴシック"/>
              </a:rPr>
              <a:t>based</a:t>
            </a:r>
            <a:r>
              <a:rPr lang="fr-FR" sz="1000" dirty="0" smtClean="0">
                <a:solidFill>
                  <a:srgbClr val="000000"/>
                </a:solidFill>
                <a:ea typeface="ＭＳ Ｐゴシック"/>
              </a:rPr>
              <a:t> on </a:t>
            </a:r>
            <a:r>
              <a:rPr lang="fr-FR" sz="1000" dirty="0" err="1" smtClean="0">
                <a:solidFill>
                  <a:srgbClr val="000000"/>
                </a:solidFill>
                <a:ea typeface="ＭＳ Ｐゴシック"/>
              </a:rPr>
              <a:t>atrophy</a:t>
            </a:r>
            <a:r>
              <a:rPr lang="fr-FR" sz="1000" dirty="0" smtClean="0">
                <a:solidFill>
                  <a:srgbClr val="000000"/>
                </a:solidFill>
                <a:ea typeface="ＭＳ Ｐゴシック"/>
              </a:rPr>
              <a:t> rates </a:t>
            </a:r>
            <a:r>
              <a:rPr lang="fr-FR" sz="1000" dirty="0" err="1" smtClean="0">
                <a:solidFill>
                  <a:srgbClr val="000000"/>
                </a:solidFill>
                <a:ea typeface="ＭＳ Ｐゴシック"/>
              </a:rPr>
              <a:t>measured</a:t>
            </a:r>
            <a:r>
              <a:rPr lang="fr-FR" sz="1000" dirty="0" smtClean="0">
                <a:solidFill>
                  <a:srgbClr val="000000"/>
                </a:solidFill>
                <a:ea typeface="ＭＳ Ｐゴシック"/>
              </a:rPr>
              <a:t> by Fisher et al, </a:t>
            </a:r>
            <a:r>
              <a:rPr lang="fr-FR" sz="1000" dirty="0" err="1" smtClean="0">
                <a:solidFill>
                  <a:srgbClr val="000000"/>
                </a:solidFill>
                <a:ea typeface="ＭＳ Ｐゴシック"/>
              </a:rPr>
              <a:t>multiplied</a:t>
            </a:r>
            <a:r>
              <a:rPr lang="fr-FR" sz="1000" dirty="0" smtClean="0">
                <a:solidFill>
                  <a:srgbClr val="000000"/>
                </a:solidFill>
                <a:ea typeface="ＭＳ Ｐゴシック"/>
              </a:rPr>
              <a:t> by </a:t>
            </a:r>
            <a:r>
              <a:rPr lang="fr-FR" sz="1000" dirty="0" err="1" smtClean="0">
                <a:solidFill>
                  <a:srgbClr val="000000"/>
                </a:solidFill>
                <a:ea typeface="ＭＳ Ｐゴシック"/>
              </a:rPr>
              <a:t>lower</a:t>
            </a:r>
            <a:r>
              <a:rPr lang="fr-FR" sz="1000" dirty="0" smtClean="0">
                <a:solidFill>
                  <a:srgbClr val="000000"/>
                </a:solidFill>
                <a:ea typeface="ＭＳ Ｐゴシック"/>
              </a:rPr>
              <a:t> and </a:t>
            </a:r>
            <a:r>
              <a:rPr lang="fr-FR" sz="1000" dirty="0" err="1" smtClean="0">
                <a:solidFill>
                  <a:srgbClr val="000000"/>
                </a:solidFill>
                <a:ea typeface="ＭＳ Ｐゴシック"/>
              </a:rPr>
              <a:t>upper</a:t>
            </a:r>
            <a:r>
              <a:rPr lang="fr-FR" sz="1000" dirty="0" smtClean="0">
                <a:solidFill>
                  <a:srgbClr val="000000"/>
                </a:solidFill>
                <a:ea typeface="ＭＳ Ｐゴシック"/>
              </a:rPr>
              <a:t> normal range, </a:t>
            </a:r>
            <a:r>
              <a:rPr lang="fr-FR" sz="1000" dirty="0" err="1" smtClean="0">
                <a:solidFill>
                  <a:srgbClr val="000000"/>
                </a:solidFill>
                <a:ea typeface="ＭＳ Ｐゴシック"/>
              </a:rPr>
              <a:t>reported</a:t>
            </a:r>
            <a:r>
              <a:rPr lang="fr-FR" sz="1000" dirty="0" smtClean="0">
                <a:solidFill>
                  <a:srgbClr val="000000"/>
                </a:solidFill>
                <a:ea typeface="ＭＳ Ｐゴシック"/>
              </a:rPr>
              <a:t> by </a:t>
            </a:r>
            <a:r>
              <a:rPr lang="fr-FR" sz="1000" dirty="0" err="1" smtClean="0">
                <a:solidFill>
                  <a:srgbClr val="000000"/>
                </a:solidFill>
                <a:ea typeface="ＭＳ Ｐゴシック"/>
              </a:rPr>
              <a:t>Fotenos</a:t>
            </a:r>
            <a:r>
              <a:rPr lang="fr-FR" sz="1000" dirty="0" smtClean="0">
                <a:solidFill>
                  <a:srgbClr val="000000"/>
                </a:solidFill>
                <a:ea typeface="ＭＳ Ｐゴシック"/>
              </a:rPr>
              <a:t> et al and Miller et al.</a:t>
            </a:r>
            <a:endParaRPr lang="fr-FR" sz="1000" dirty="0">
              <a:solidFill>
                <a:srgbClr val="000000"/>
              </a:solidFill>
              <a:ea typeface="ＭＳ Ｐゴシック"/>
            </a:endParaRPr>
          </a:p>
          <a:p>
            <a:pPr algn="r"/>
            <a:r>
              <a:rPr lang="fr-FR" sz="1000" dirty="0" smtClean="0">
                <a:solidFill>
                  <a:srgbClr val="000000"/>
                </a:solidFill>
                <a:ea typeface="ＭＳ Ｐゴシック"/>
              </a:rPr>
              <a:t>1.</a:t>
            </a:r>
            <a:r>
              <a:rPr lang="en-US" altLang="en-US" sz="1000" dirty="0" smtClean="0">
                <a:solidFill>
                  <a:srgbClr val="000000"/>
                </a:solidFill>
                <a:ea typeface="ＭＳ Ｐゴシック"/>
              </a:rPr>
              <a:t> </a:t>
            </a:r>
            <a:r>
              <a:rPr lang="en-US" altLang="en-US" sz="1000" dirty="0" err="1">
                <a:solidFill>
                  <a:srgbClr val="000000"/>
                </a:solidFill>
                <a:ea typeface="ＭＳ Ｐゴシック"/>
              </a:rPr>
              <a:t>Fotenos</a:t>
            </a:r>
            <a:r>
              <a:rPr lang="en-US" altLang="en-US" sz="1000" dirty="0">
                <a:solidFill>
                  <a:srgbClr val="000000"/>
                </a:solidFill>
                <a:ea typeface="ＭＳ Ｐゴシック"/>
              </a:rPr>
              <a:t> AF et al. </a:t>
            </a:r>
            <a:r>
              <a:rPr lang="en-US" altLang="en-US" sz="1000" i="1" dirty="0">
                <a:solidFill>
                  <a:srgbClr val="000000"/>
                </a:solidFill>
                <a:ea typeface="ＭＳ Ｐゴシック"/>
              </a:rPr>
              <a:t>Arch </a:t>
            </a:r>
            <a:r>
              <a:rPr lang="en-US" altLang="en-US" sz="1000" i="1" dirty="0" err="1">
                <a:solidFill>
                  <a:srgbClr val="000000"/>
                </a:solidFill>
                <a:ea typeface="ＭＳ Ｐゴシック"/>
              </a:rPr>
              <a:t>Neurol</a:t>
            </a:r>
            <a:r>
              <a:rPr lang="en-US" altLang="en-US" sz="1000" dirty="0">
                <a:solidFill>
                  <a:srgbClr val="000000"/>
                </a:solidFill>
                <a:ea typeface="ＭＳ Ｐゴシック"/>
              </a:rPr>
              <a:t> 2008; 65:113-20; </a:t>
            </a:r>
            <a:r>
              <a:rPr lang="en-US" altLang="en-US" sz="1000" dirty="0" smtClean="0">
                <a:solidFill>
                  <a:srgbClr val="000000"/>
                </a:solidFill>
                <a:ea typeface="ＭＳ Ｐゴシック"/>
              </a:rPr>
              <a:t>2. </a:t>
            </a:r>
            <a:r>
              <a:rPr lang="en-US" altLang="en-US" sz="1000" dirty="0">
                <a:solidFill>
                  <a:srgbClr val="000000"/>
                </a:solidFill>
                <a:ea typeface="ＭＳ Ｐゴシック"/>
              </a:rPr>
              <a:t>Miller </a:t>
            </a:r>
            <a:r>
              <a:rPr lang="en-US" altLang="en-US" sz="1000" dirty="0" smtClean="0">
                <a:solidFill>
                  <a:srgbClr val="000000"/>
                </a:solidFill>
                <a:ea typeface="ＭＳ Ｐゴシック"/>
              </a:rPr>
              <a:t>DH. </a:t>
            </a:r>
            <a:r>
              <a:rPr lang="en-US" altLang="en-US" sz="1000" i="1" dirty="0">
                <a:solidFill>
                  <a:srgbClr val="000000"/>
                </a:solidFill>
                <a:ea typeface="ＭＳ Ｐゴシック"/>
              </a:rPr>
              <a:t>Brain</a:t>
            </a:r>
            <a:r>
              <a:rPr lang="en-US" altLang="en-US" sz="1000" dirty="0">
                <a:solidFill>
                  <a:srgbClr val="000000"/>
                </a:solidFill>
                <a:ea typeface="ＭＳ Ｐゴシック"/>
              </a:rPr>
              <a:t> </a:t>
            </a:r>
            <a:r>
              <a:rPr lang="en-US" altLang="en-US" sz="1000" dirty="0" smtClean="0">
                <a:solidFill>
                  <a:srgbClr val="000000"/>
                </a:solidFill>
                <a:ea typeface="ＭＳ Ｐゴシック"/>
              </a:rPr>
              <a:t>2002;125:1676-95; 3</a:t>
            </a:r>
            <a:r>
              <a:rPr lang="fr-FR" sz="1000" dirty="0" smtClean="0">
                <a:solidFill>
                  <a:srgbClr val="000000"/>
                </a:solidFill>
                <a:ea typeface="ＭＳ Ｐゴシック"/>
              </a:rPr>
              <a:t>. Fisher </a:t>
            </a:r>
            <a:r>
              <a:rPr lang="fr-FR" sz="1000" dirty="0">
                <a:solidFill>
                  <a:srgbClr val="000000"/>
                </a:solidFill>
                <a:ea typeface="ＭＳ Ｐゴシック"/>
              </a:rPr>
              <a:t>E et al. </a:t>
            </a:r>
            <a:r>
              <a:rPr lang="fr-FR" sz="1000" i="1" dirty="0">
                <a:solidFill>
                  <a:srgbClr val="000000"/>
                </a:solidFill>
                <a:ea typeface="ＭＳ Ｐゴシック"/>
              </a:rPr>
              <a:t>Ann </a:t>
            </a:r>
            <a:r>
              <a:rPr lang="fr-FR" sz="1000" i="1" dirty="0" err="1" smtClean="0">
                <a:solidFill>
                  <a:srgbClr val="000000"/>
                </a:solidFill>
                <a:ea typeface="ＭＳ Ｐゴシック"/>
              </a:rPr>
              <a:t>Neurol</a:t>
            </a:r>
            <a:r>
              <a:rPr lang="fr-FR" sz="1000" dirty="0" smtClean="0">
                <a:solidFill>
                  <a:srgbClr val="000000"/>
                </a:solidFill>
                <a:ea typeface="ＭＳ Ｐゴシック"/>
              </a:rPr>
              <a:t> 2008;64:255-65. </a:t>
            </a:r>
            <a:endParaRPr lang="fr-FR" sz="1000" dirty="0">
              <a:solidFill>
                <a:srgbClr val="000000"/>
              </a:solidFill>
              <a:ea typeface="ＭＳ Ｐゴシック"/>
            </a:endParaRPr>
          </a:p>
        </p:txBody>
      </p:sp>
      <p:graphicFrame>
        <p:nvGraphicFramePr>
          <p:cNvPr id="37" name="Chart 7"/>
          <p:cNvGraphicFramePr/>
          <p:nvPr>
            <p:extLst>
              <p:ext uri="{D42A27DB-BD31-4B8C-83A1-F6EECF244321}">
                <p14:modId xmlns:p14="http://schemas.microsoft.com/office/powerpoint/2010/main" xmlns="" val="2355194981"/>
              </p:ext>
            </p:extLst>
          </p:nvPr>
        </p:nvGraphicFramePr>
        <p:xfrm>
          <a:off x="3338623" y="1157749"/>
          <a:ext cx="5493488" cy="4732688"/>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9"/>
          <p:cNvSpPr/>
          <p:nvPr/>
        </p:nvSpPr>
        <p:spPr>
          <a:xfrm rot="16200000">
            <a:off x="1061424" y="3487791"/>
            <a:ext cx="4318091" cy="307777"/>
          </a:xfrm>
          <a:prstGeom prst="rect">
            <a:avLst/>
          </a:prstGeom>
        </p:spPr>
        <p:txBody>
          <a:bodyPr wrap="square">
            <a:spAutoFit/>
          </a:bodyPr>
          <a:lstStyle/>
          <a:p>
            <a:pPr algn="ctr">
              <a:defRPr sz="1200" b="1" i="0" u="none" strike="noStrike" kern="1200" baseline="0">
                <a:solidFill>
                  <a:srgbClr val="000000"/>
                </a:solidFill>
                <a:latin typeface="+mn-lt"/>
                <a:ea typeface="+mn-ea"/>
                <a:cs typeface="+mn-cs"/>
              </a:defRPr>
            </a:pPr>
            <a:r>
              <a:rPr lang="en-US" sz="1400" b="1" dirty="0">
                <a:solidFill>
                  <a:srgbClr val="000000"/>
                </a:solidFill>
                <a:ea typeface="ＭＳ Ｐゴシック"/>
              </a:rPr>
              <a:t>Cumulative </a:t>
            </a:r>
            <a:r>
              <a:rPr lang="en-US" sz="1400" b="1" dirty="0" smtClean="0">
                <a:solidFill>
                  <a:srgbClr val="000000"/>
                </a:solidFill>
                <a:ea typeface="ＭＳ Ｐゴシック"/>
              </a:rPr>
              <a:t>Median </a:t>
            </a:r>
            <a:r>
              <a:rPr lang="en-US" sz="1400" b="1" dirty="0">
                <a:solidFill>
                  <a:srgbClr val="000000"/>
                </a:solidFill>
                <a:ea typeface="ＭＳ Ｐゴシック"/>
              </a:rPr>
              <a:t>Percent Change in BPF</a:t>
            </a:r>
          </a:p>
        </p:txBody>
      </p:sp>
      <p:sp>
        <p:nvSpPr>
          <p:cNvPr id="39" name="Freeform 11"/>
          <p:cNvSpPr/>
          <p:nvPr/>
        </p:nvSpPr>
        <p:spPr bwMode="auto">
          <a:xfrm>
            <a:off x="4644955" y="1482634"/>
            <a:ext cx="3514725" cy="291397"/>
          </a:xfrm>
          <a:custGeom>
            <a:avLst/>
            <a:gdLst>
              <a:gd name="connsiteX0" fmla="*/ 0 w 2260600"/>
              <a:gd name="connsiteY0" fmla="*/ 0 h 2063750"/>
              <a:gd name="connsiteX1" fmla="*/ 2241550 w 2260600"/>
              <a:gd name="connsiteY1" fmla="*/ 2063750 h 2063750"/>
              <a:gd name="connsiteX2" fmla="*/ 2260600 w 2260600"/>
              <a:gd name="connsiteY2" fmla="*/ 1035050 h 2063750"/>
              <a:gd name="connsiteX3" fmla="*/ 0 w 2260600"/>
              <a:gd name="connsiteY3" fmla="*/ 0 h 2063750"/>
              <a:gd name="connsiteX0" fmla="*/ 0 w 2260600"/>
              <a:gd name="connsiteY0" fmla="*/ 0 h 2063750"/>
              <a:gd name="connsiteX1" fmla="*/ 2241550 w 2260600"/>
              <a:gd name="connsiteY1" fmla="*/ 2063750 h 2063750"/>
              <a:gd name="connsiteX2" fmla="*/ 2260600 w 2260600"/>
              <a:gd name="connsiteY2" fmla="*/ 516048 h 2063750"/>
              <a:gd name="connsiteX3" fmla="*/ 0 w 2260600"/>
              <a:gd name="connsiteY3" fmla="*/ 0 h 2063750"/>
              <a:gd name="connsiteX0" fmla="*/ 0 w 2241550"/>
              <a:gd name="connsiteY0" fmla="*/ 0 h 2063750"/>
              <a:gd name="connsiteX1" fmla="*/ 2241550 w 2241550"/>
              <a:gd name="connsiteY1" fmla="*/ 2063750 h 2063750"/>
              <a:gd name="connsiteX2" fmla="*/ 2234759 w 2241550"/>
              <a:gd name="connsiteY2" fmla="*/ 516048 h 2063750"/>
              <a:gd name="connsiteX3" fmla="*/ 0 w 2241550"/>
              <a:gd name="connsiteY3" fmla="*/ 0 h 2063750"/>
            </a:gdLst>
            <a:ahLst/>
            <a:cxnLst>
              <a:cxn ang="0">
                <a:pos x="connsiteX0" y="connsiteY0"/>
              </a:cxn>
              <a:cxn ang="0">
                <a:pos x="connsiteX1" y="connsiteY1"/>
              </a:cxn>
              <a:cxn ang="0">
                <a:pos x="connsiteX2" y="connsiteY2"/>
              </a:cxn>
              <a:cxn ang="0">
                <a:pos x="connsiteX3" y="connsiteY3"/>
              </a:cxn>
            </a:cxnLst>
            <a:rect l="l" t="t" r="r" b="b"/>
            <a:pathLst>
              <a:path w="2241550" h="2063750">
                <a:moveTo>
                  <a:pt x="0" y="0"/>
                </a:moveTo>
                <a:lnTo>
                  <a:pt x="2241550" y="2063750"/>
                </a:lnTo>
                <a:cubicBezTo>
                  <a:pt x="2239286" y="1547849"/>
                  <a:pt x="2237023" y="1031949"/>
                  <a:pt x="2234759" y="516048"/>
                </a:cubicBezTo>
                <a:lnTo>
                  <a:pt x="0" y="0"/>
                </a:lnTo>
                <a:close/>
              </a:path>
            </a:pathLst>
          </a:custGeom>
          <a:solidFill>
            <a:srgbClr val="FFC000">
              <a:alpha val="40000"/>
            </a:srgbClr>
          </a:solidFill>
          <a:ln w="9525">
            <a:noFill/>
            <a:round/>
            <a:headEnd/>
            <a:tailEnd type="triangle" w="med" len="med"/>
          </a:ln>
          <a:effectLst/>
          <a:extLst/>
        </p:spPr>
        <p:txBody>
          <a:bodyPr anchor="ctr"/>
          <a:lstStyle/>
          <a:p>
            <a:pPr algn="ctr">
              <a:defRPr/>
            </a:pPr>
            <a:endParaRPr lang="en-GB" kern="0">
              <a:solidFill>
                <a:srgbClr val="000000"/>
              </a:solidFill>
              <a:ea typeface="ＭＳ Ｐゴシック"/>
            </a:endParaRPr>
          </a:p>
        </p:txBody>
      </p:sp>
      <p:sp>
        <p:nvSpPr>
          <p:cNvPr id="40" name="Freeform 12"/>
          <p:cNvSpPr/>
          <p:nvPr/>
        </p:nvSpPr>
        <p:spPr bwMode="auto">
          <a:xfrm>
            <a:off x="4427297" y="1482634"/>
            <a:ext cx="3735462" cy="989633"/>
          </a:xfrm>
          <a:custGeom>
            <a:avLst/>
            <a:gdLst>
              <a:gd name="connsiteX0" fmla="*/ 0 w 2260600"/>
              <a:gd name="connsiteY0" fmla="*/ 0 h 2063750"/>
              <a:gd name="connsiteX1" fmla="*/ 2241550 w 2260600"/>
              <a:gd name="connsiteY1" fmla="*/ 2063750 h 2063750"/>
              <a:gd name="connsiteX2" fmla="*/ 2260600 w 2260600"/>
              <a:gd name="connsiteY2" fmla="*/ 1035050 h 2063750"/>
              <a:gd name="connsiteX3" fmla="*/ 0 w 2260600"/>
              <a:gd name="connsiteY3" fmla="*/ 0 h 2063750"/>
              <a:gd name="connsiteX0" fmla="*/ 0 w 2260600"/>
              <a:gd name="connsiteY0" fmla="*/ 0 h 2063750"/>
              <a:gd name="connsiteX1" fmla="*/ 2241550 w 2260600"/>
              <a:gd name="connsiteY1" fmla="*/ 2063750 h 2063750"/>
              <a:gd name="connsiteX2" fmla="*/ 2260600 w 2260600"/>
              <a:gd name="connsiteY2" fmla="*/ 516048 h 2063750"/>
              <a:gd name="connsiteX3" fmla="*/ 0 w 2260600"/>
              <a:gd name="connsiteY3" fmla="*/ 0 h 2063750"/>
              <a:gd name="connsiteX0" fmla="*/ 0 w 2241550"/>
              <a:gd name="connsiteY0" fmla="*/ 0 h 2063750"/>
              <a:gd name="connsiteX1" fmla="*/ 2241550 w 2241550"/>
              <a:gd name="connsiteY1" fmla="*/ 2063750 h 2063750"/>
              <a:gd name="connsiteX2" fmla="*/ 2234759 w 2241550"/>
              <a:gd name="connsiteY2" fmla="*/ 516048 h 2063750"/>
              <a:gd name="connsiteX3" fmla="*/ 0 w 2241550"/>
              <a:gd name="connsiteY3" fmla="*/ 0 h 2063750"/>
            </a:gdLst>
            <a:ahLst/>
            <a:cxnLst>
              <a:cxn ang="0">
                <a:pos x="connsiteX0" y="connsiteY0"/>
              </a:cxn>
              <a:cxn ang="0">
                <a:pos x="connsiteX1" y="connsiteY1"/>
              </a:cxn>
              <a:cxn ang="0">
                <a:pos x="connsiteX2" y="connsiteY2"/>
              </a:cxn>
              <a:cxn ang="0">
                <a:pos x="connsiteX3" y="connsiteY3"/>
              </a:cxn>
            </a:cxnLst>
            <a:rect l="l" t="t" r="r" b="b"/>
            <a:pathLst>
              <a:path w="2241550" h="2063750">
                <a:moveTo>
                  <a:pt x="0" y="0"/>
                </a:moveTo>
                <a:lnTo>
                  <a:pt x="2241550" y="2063750"/>
                </a:lnTo>
                <a:cubicBezTo>
                  <a:pt x="2239286" y="1547849"/>
                  <a:pt x="2237023" y="1031949"/>
                  <a:pt x="2234759" y="516048"/>
                </a:cubicBezTo>
                <a:lnTo>
                  <a:pt x="0" y="0"/>
                </a:lnTo>
                <a:close/>
              </a:path>
            </a:pathLst>
          </a:custGeom>
          <a:solidFill>
            <a:srgbClr val="B71F63">
              <a:lumMod val="60000"/>
              <a:lumOff val="40000"/>
              <a:alpha val="40000"/>
            </a:srgbClr>
          </a:solidFill>
          <a:ln w="9525">
            <a:noFill/>
            <a:round/>
            <a:headEnd/>
            <a:tailEnd type="triangle" w="med" len="med"/>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a typeface="ＭＳ Ｐゴシック"/>
            </a:endParaRPr>
          </a:p>
        </p:txBody>
      </p:sp>
    </p:spTree>
    <p:extLst>
      <p:ext uri="{BB962C8B-B14F-4D97-AF65-F5344CB8AC3E}">
        <p14:creationId xmlns:p14="http://schemas.microsoft.com/office/powerpoint/2010/main" xmlns="" val="3248613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343773" y="1135197"/>
            <a:ext cx="8353425" cy="598487"/>
          </a:xfrm>
        </p:spPr>
        <p:txBody>
          <a:bodyPr/>
          <a:lstStyle/>
          <a:p>
            <a:r>
              <a:rPr lang="nl-BE" sz="1800" b="1" dirty="0" smtClean="0"/>
              <a:t>Multi-centre study in 977 patients with MS</a:t>
            </a:r>
          </a:p>
          <a:p>
            <a:r>
              <a:rPr lang="en-US" sz="1800" b="1" dirty="0" smtClean="0"/>
              <a:t>GM, but not </a:t>
            </a:r>
            <a:r>
              <a:rPr lang="en-US" sz="1800" b="1" dirty="0" err="1" smtClean="0"/>
              <a:t>WM</a:t>
            </a:r>
            <a:r>
              <a:rPr lang="en-US" sz="1800" b="1" dirty="0" smtClean="0"/>
              <a:t>, volumes decreased with advancing disease stage</a:t>
            </a:r>
            <a:endParaRPr lang="nl-BE" sz="1600" dirty="0"/>
          </a:p>
        </p:txBody>
      </p:sp>
      <p:sp>
        <p:nvSpPr>
          <p:cNvPr id="2" name="Text Placeholder 1"/>
          <p:cNvSpPr>
            <a:spLocks noGrp="1"/>
          </p:cNvSpPr>
          <p:nvPr>
            <p:ph type="body" sz="quarter" idx="11"/>
          </p:nvPr>
        </p:nvSpPr>
        <p:spPr>
          <a:xfrm>
            <a:off x="1670731" y="5961915"/>
            <a:ext cx="7242367" cy="575542"/>
          </a:xfrm>
        </p:spPr>
        <p:txBody>
          <a:bodyPr/>
          <a:lstStyle/>
          <a:p>
            <a:r>
              <a:rPr lang="en-GB" sz="1100" dirty="0"/>
              <a:t>CIS, clinically isolated </a:t>
            </a:r>
            <a:r>
              <a:rPr lang="en-GB" sz="1100" dirty="0" smtClean="0"/>
              <a:t>syndrome; </a:t>
            </a:r>
            <a:r>
              <a:rPr lang="nl-BE" sz="1100" dirty="0" smtClean="0"/>
              <a:t>EDSS</a:t>
            </a:r>
            <a:r>
              <a:rPr lang="nl-BE" sz="1100" dirty="0"/>
              <a:t>, Expanded Disability Status </a:t>
            </a:r>
            <a:r>
              <a:rPr lang="nl-BE" sz="1100" dirty="0" smtClean="0"/>
              <a:t>Scale; </a:t>
            </a:r>
            <a:r>
              <a:rPr lang="es-ES" altLang="es-ES" sz="1100" dirty="0"/>
              <a:t>GM, grey </a:t>
            </a:r>
            <a:r>
              <a:rPr lang="es-ES" altLang="es-ES" sz="1100" dirty="0" err="1" smtClean="0"/>
              <a:t>matter</a:t>
            </a:r>
            <a:r>
              <a:rPr lang="es-ES" altLang="es-ES" sz="1100" dirty="0" smtClean="0"/>
              <a:t>; </a:t>
            </a:r>
            <a:br>
              <a:rPr lang="es-ES" altLang="es-ES" sz="1100" dirty="0" smtClean="0"/>
            </a:br>
            <a:r>
              <a:rPr lang="es-ES" altLang="es-ES" sz="1100" dirty="0" err="1" smtClean="0"/>
              <a:t>nGMV</a:t>
            </a:r>
            <a:r>
              <a:rPr lang="es-ES" altLang="es-ES" sz="1100" dirty="0" smtClean="0"/>
              <a:t>, </a:t>
            </a:r>
            <a:r>
              <a:rPr lang="es-ES" altLang="es-ES" sz="1100" dirty="0" err="1" smtClean="0"/>
              <a:t>normalized</a:t>
            </a:r>
            <a:r>
              <a:rPr lang="es-ES" altLang="es-ES" sz="1100" dirty="0" smtClean="0"/>
              <a:t> grey </a:t>
            </a:r>
            <a:r>
              <a:rPr lang="es-ES" altLang="es-ES" sz="1100" dirty="0" err="1" smtClean="0"/>
              <a:t>matter</a:t>
            </a:r>
            <a:r>
              <a:rPr lang="es-ES" altLang="es-ES" sz="1100" dirty="0" smtClean="0"/>
              <a:t> </a:t>
            </a:r>
            <a:r>
              <a:rPr lang="es-ES" altLang="es-ES" sz="1100" dirty="0" err="1" smtClean="0"/>
              <a:t>volume</a:t>
            </a:r>
            <a:r>
              <a:rPr lang="es-ES" altLang="es-ES" sz="1100" dirty="0" smtClean="0"/>
              <a:t>; </a:t>
            </a:r>
            <a:r>
              <a:rPr lang="es-ES" altLang="es-ES" sz="1100" dirty="0" err="1" smtClean="0"/>
              <a:t>nWMV</a:t>
            </a:r>
            <a:r>
              <a:rPr lang="es-ES" altLang="es-ES" sz="1100" dirty="0" smtClean="0"/>
              <a:t>, </a:t>
            </a:r>
            <a:r>
              <a:rPr lang="es-ES" altLang="es-ES" sz="1100" dirty="0" err="1" smtClean="0"/>
              <a:t>normalized</a:t>
            </a:r>
            <a:r>
              <a:rPr lang="es-ES" altLang="es-ES" sz="1100" dirty="0" smtClean="0"/>
              <a:t> </a:t>
            </a:r>
            <a:r>
              <a:rPr lang="es-ES" altLang="es-ES" sz="1100" dirty="0" err="1" smtClean="0"/>
              <a:t>white</a:t>
            </a:r>
            <a:r>
              <a:rPr lang="es-ES" altLang="es-ES" sz="1100" dirty="0" smtClean="0"/>
              <a:t> </a:t>
            </a:r>
            <a:r>
              <a:rPr lang="es-ES" altLang="es-ES" sz="1100" dirty="0" err="1" smtClean="0"/>
              <a:t>matter</a:t>
            </a:r>
            <a:r>
              <a:rPr lang="es-ES" altLang="es-ES" sz="1100" dirty="0" smtClean="0"/>
              <a:t> </a:t>
            </a:r>
            <a:r>
              <a:rPr lang="es-ES" altLang="es-ES" sz="1100" dirty="0" err="1" smtClean="0"/>
              <a:t>volume</a:t>
            </a:r>
            <a:r>
              <a:rPr lang="es-ES" altLang="es-ES" sz="1100" dirty="0" smtClean="0"/>
              <a:t>; PASAT, </a:t>
            </a:r>
            <a:r>
              <a:rPr lang="en-US" altLang="es-ES" sz="1100" dirty="0"/>
              <a:t>Paced Auditory Serial Addition </a:t>
            </a:r>
            <a:r>
              <a:rPr lang="en-US" altLang="es-ES" sz="1100" dirty="0" smtClean="0"/>
              <a:t>Test; </a:t>
            </a:r>
            <a:br>
              <a:rPr lang="en-US" altLang="es-ES" sz="1100" dirty="0" smtClean="0"/>
            </a:br>
            <a:r>
              <a:rPr lang="es-ES" altLang="es-ES" sz="1100" dirty="0" smtClean="0"/>
              <a:t>PP, </a:t>
            </a:r>
            <a:r>
              <a:rPr lang="es-ES" altLang="es-ES" sz="1100" dirty="0" err="1" smtClean="0"/>
              <a:t>primary</a:t>
            </a:r>
            <a:r>
              <a:rPr lang="es-ES" altLang="es-ES" sz="1100" dirty="0" smtClean="0"/>
              <a:t> </a:t>
            </a:r>
            <a:r>
              <a:rPr lang="es-ES" altLang="es-ES" sz="1100" dirty="0" err="1" smtClean="0"/>
              <a:t>progressive</a:t>
            </a:r>
            <a:r>
              <a:rPr lang="es-ES" altLang="es-ES" sz="1100" dirty="0" smtClean="0"/>
              <a:t>; </a:t>
            </a:r>
            <a:r>
              <a:rPr lang="es-ES" altLang="es-ES" sz="1100" dirty="0" err="1" smtClean="0"/>
              <a:t>RR</a:t>
            </a:r>
            <a:r>
              <a:rPr lang="es-ES" altLang="es-ES" sz="1100" dirty="0" smtClean="0"/>
              <a:t>, </a:t>
            </a:r>
            <a:r>
              <a:rPr lang="es-ES" altLang="es-ES" sz="1100" dirty="0" err="1" smtClean="0"/>
              <a:t>relapsing</a:t>
            </a:r>
            <a:r>
              <a:rPr lang="es-ES" altLang="es-ES" sz="1100" dirty="0" smtClean="0"/>
              <a:t>–</a:t>
            </a:r>
            <a:r>
              <a:rPr lang="es-ES" altLang="es-ES" sz="1100" dirty="0" err="1" smtClean="0"/>
              <a:t>remitting</a:t>
            </a:r>
            <a:r>
              <a:rPr lang="es-ES" altLang="es-ES" sz="1100" dirty="0" smtClean="0"/>
              <a:t>; </a:t>
            </a:r>
            <a:r>
              <a:rPr lang="es-ES" altLang="es-ES" sz="1100" dirty="0" err="1" smtClean="0"/>
              <a:t>SP</a:t>
            </a:r>
            <a:r>
              <a:rPr lang="es-ES" altLang="es-ES" sz="1100" dirty="0" smtClean="0"/>
              <a:t>, </a:t>
            </a:r>
            <a:r>
              <a:rPr lang="es-ES" altLang="es-ES" sz="1100" dirty="0" err="1" smtClean="0"/>
              <a:t>secondary</a:t>
            </a:r>
            <a:r>
              <a:rPr lang="es-ES" altLang="es-ES" sz="1100" dirty="0" smtClean="0"/>
              <a:t> </a:t>
            </a:r>
            <a:r>
              <a:rPr lang="es-ES" altLang="es-ES" sz="1100" dirty="0" err="1" smtClean="0"/>
              <a:t>progressive</a:t>
            </a:r>
            <a:r>
              <a:rPr lang="es-ES" altLang="es-ES" sz="1100" dirty="0" smtClean="0"/>
              <a:t>; </a:t>
            </a:r>
            <a:r>
              <a:rPr lang="es-ES" altLang="es-ES" sz="1100" dirty="0" err="1" smtClean="0"/>
              <a:t>WM</a:t>
            </a:r>
            <a:r>
              <a:rPr lang="es-ES" altLang="es-ES" sz="1100" dirty="0"/>
              <a:t>, </a:t>
            </a:r>
            <a:r>
              <a:rPr lang="es-ES" altLang="es-ES" sz="1100" dirty="0" err="1"/>
              <a:t>white</a:t>
            </a:r>
            <a:r>
              <a:rPr lang="es-ES" altLang="es-ES" sz="1100" dirty="0"/>
              <a:t> </a:t>
            </a:r>
            <a:r>
              <a:rPr lang="es-ES" altLang="es-ES" sz="1100" dirty="0" err="1"/>
              <a:t>matter</a:t>
            </a:r>
            <a:r>
              <a:rPr lang="es-ES" altLang="es-ES" sz="1100" dirty="0"/>
              <a:t>.</a:t>
            </a:r>
            <a:endParaRPr lang="nl-BE" sz="1100" dirty="0"/>
          </a:p>
          <a:p>
            <a:r>
              <a:rPr lang="nl-BE" sz="1100" dirty="0" smtClean="0"/>
              <a:t>Roosendaal SD, </a:t>
            </a:r>
            <a:r>
              <a:rPr lang="nl-BE" sz="1100" i="1" dirty="0" smtClean="0"/>
              <a:t>et al. Mult Scler </a:t>
            </a:r>
            <a:r>
              <a:rPr lang="nl-BE" sz="1100" dirty="0" smtClean="0"/>
              <a:t>2011</a:t>
            </a:r>
            <a:endParaRPr lang="nl-BE" sz="1100" dirty="0"/>
          </a:p>
        </p:txBody>
      </p:sp>
      <p:grpSp>
        <p:nvGrpSpPr>
          <p:cNvPr id="3" name="58 Grupo"/>
          <p:cNvGrpSpPr>
            <a:grpSpLocks/>
          </p:cNvGrpSpPr>
          <p:nvPr/>
        </p:nvGrpSpPr>
        <p:grpSpPr bwMode="auto">
          <a:xfrm>
            <a:off x="7842945" y="2465601"/>
            <a:ext cx="952505" cy="505249"/>
            <a:chOff x="4778377" y="2882900"/>
            <a:chExt cx="1071387" cy="568409"/>
          </a:xfrm>
        </p:grpSpPr>
        <p:sp>
          <p:nvSpPr>
            <p:cNvPr id="147483" name="TextBox 35"/>
            <p:cNvSpPr txBox="1">
              <a:spLocks noChangeArrowheads="1"/>
            </p:cNvSpPr>
            <p:nvPr/>
          </p:nvSpPr>
          <p:spPr bwMode="auto">
            <a:xfrm>
              <a:off x="4871262" y="2882900"/>
              <a:ext cx="896488" cy="311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nl-BE" altLang="en-US" sz="1200" dirty="0" smtClean="0">
                  <a:solidFill>
                    <a:srgbClr val="000000"/>
                  </a:solidFill>
                  <a:latin typeface="Calibri" pitchFamily="34" charset="0"/>
                </a:rPr>
                <a:t>* </a:t>
              </a:r>
              <a:r>
                <a:rPr lang="nl-BE" altLang="en-US" sz="1200" i="1" dirty="0" smtClean="0">
                  <a:solidFill>
                    <a:srgbClr val="000000"/>
                  </a:solidFill>
                  <a:latin typeface="Calibri" pitchFamily="34" charset="0"/>
                </a:rPr>
                <a:t>p</a:t>
              </a:r>
              <a:r>
                <a:rPr lang="nl-BE" altLang="en-US" sz="1200" dirty="0" smtClean="0">
                  <a:solidFill>
                    <a:srgbClr val="000000"/>
                  </a:solidFill>
                  <a:latin typeface="Calibri" pitchFamily="34" charset="0"/>
                </a:rPr>
                <a:t> </a:t>
              </a:r>
              <a:r>
                <a:rPr lang="nl-BE" altLang="en-US" sz="1200" dirty="0">
                  <a:solidFill>
                    <a:srgbClr val="000000"/>
                  </a:solidFill>
                  <a:latin typeface="Calibri" pitchFamily="34" charset="0"/>
                </a:rPr>
                <a:t>&lt; 0.01</a:t>
              </a:r>
            </a:p>
          </p:txBody>
        </p:sp>
        <p:sp>
          <p:nvSpPr>
            <p:cNvPr id="147484" name="TextBox 36"/>
            <p:cNvSpPr txBox="1">
              <a:spLocks noChangeArrowheads="1"/>
            </p:cNvSpPr>
            <p:nvPr/>
          </p:nvSpPr>
          <p:spPr bwMode="auto">
            <a:xfrm>
              <a:off x="4778377" y="3139683"/>
              <a:ext cx="1071387" cy="311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nl-BE" altLang="en-US" sz="1200" dirty="0" smtClean="0">
                  <a:solidFill>
                    <a:srgbClr val="000000"/>
                  </a:solidFill>
                  <a:latin typeface="Calibri" pitchFamily="34" charset="0"/>
                </a:rPr>
                <a:t>** </a:t>
              </a:r>
              <a:r>
                <a:rPr lang="nl-BE" altLang="en-US" sz="1200" i="1" dirty="0" smtClean="0">
                  <a:solidFill>
                    <a:srgbClr val="000000"/>
                  </a:solidFill>
                  <a:latin typeface="Calibri" pitchFamily="34" charset="0"/>
                </a:rPr>
                <a:t>p</a:t>
              </a:r>
              <a:r>
                <a:rPr lang="nl-BE" altLang="en-US" sz="1200" dirty="0" smtClean="0">
                  <a:solidFill>
                    <a:srgbClr val="000000"/>
                  </a:solidFill>
                  <a:latin typeface="Calibri" pitchFamily="34" charset="0"/>
                </a:rPr>
                <a:t> </a:t>
              </a:r>
              <a:r>
                <a:rPr lang="nl-BE" altLang="en-US" sz="1200" dirty="0">
                  <a:solidFill>
                    <a:srgbClr val="000000"/>
                  </a:solidFill>
                  <a:latin typeface="Calibri" pitchFamily="34" charset="0"/>
                </a:rPr>
                <a:t>&lt; 0.001</a:t>
              </a:r>
            </a:p>
          </p:txBody>
        </p:sp>
      </p:grpSp>
      <p:sp>
        <p:nvSpPr>
          <p:cNvPr id="34" name="Content Placeholder 2"/>
          <p:cNvSpPr txBox="1">
            <a:spLocks/>
          </p:cNvSpPr>
          <p:nvPr/>
        </p:nvSpPr>
        <p:spPr>
          <a:xfrm>
            <a:off x="343773" y="4750700"/>
            <a:ext cx="8462876" cy="752476"/>
          </a:xfrm>
          <a:prstGeom prst="rect">
            <a:avLst/>
          </a:prstGeom>
        </p:spPr>
        <p:txBody>
          <a:bodyPr vert="horz" lIns="91440" tIns="45720" rIns="91440" bIns="45720" rtlCol="0">
            <a:noAutofit/>
          </a:bodyPr>
          <a:lstStyle>
            <a:lvl1pPr marL="266700" indent="-266700" algn="l" rtl="0" eaLnBrk="0" fontAlgn="base" hangingPunct="0">
              <a:spcBef>
                <a:spcPts val="900"/>
              </a:spcBef>
              <a:spcAft>
                <a:spcPts val="300"/>
              </a:spcAft>
              <a:buFont typeface="Arial"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itchFamily="34" charset="0"/>
              <a:buChar char="•"/>
              <a:defRPr sz="1800">
                <a:solidFill>
                  <a:schemeClr val="tx1"/>
                </a:solidFill>
                <a:latin typeface="+mn-lt"/>
              </a:defRPr>
            </a:lvl3pPr>
            <a:lvl4pPr marL="1346200" indent="-266700" algn="l" rtl="0" eaLnBrk="0" fontAlgn="base" hangingPunct="0">
              <a:spcBef>
                <a:spcPts val="300"/>
              </a:spcBef>
              <a:spcAft>
                <a:spcPts val="300"/>
              </a:spcAft>
              <a:buFont typeface="Arial"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r>
              <a:rPr lang="en-US" sz="1800" kern="0" dirty="0" smtClean="0"/>
              <a:t>GM volume predicted physical disability (EDSS) and cognitive impairment (PASAT) better than WM volume or T2 lesion </a:t>
            </a:r>
            <a:r>
              <a:rPr lang="en-US" sz="1800" kern="0" dirty="0" smtClean="0"/>
              <a:t>volume</a:t>
            </a:r>
            <a:endParaRPr lang="en-US" sz="1800" kern="0" dirty="0" smtClean="0"/>
          </a:p>
        </p:txBody>
      </p:sp>
      <p:grpSp>
        <p:nvGrpSpPr>
          <p:cNvPr id="4" name="Group 147473"/>
          <p:cNvGrpSpPr/>
          <p:nvPr/>
        </p:nvGrpSpPr>
        <p:grpSpPr>
          <a:xfrm>
            <a:off x="4267251" y="2200013"/>
            <a:ext cx="3466456" cy="2298696"/>
            <a:chOff x="4404227" y="2239490"/>
            <a:chExt cx="3466456" cy="2298696"/>
          </a:xfrm>
        </p:grpSpPr>
        <p:sp>
          <p:nvSpPr>
            <p:cNvPr id="25" name="49 CuadroTexto"/>
            <p:cNvSpPr txBox="1"/>
            <p:nvPr/>
          </p:nvSpPr>
          <p:spPr bwMode="auto">
            <a:xfrm rot="16200000">
              <a:off x="4086935" y="3238867"/>
              <a:ext cx="973137" cy="338554"/>
            </a:xfrm>
            <a:prstGeom prst="rect">
              <a:avLst/>
            </a:prstGeom>
            <a:solidFill>
              <a:schemeClr val="bg1"/>
            </a:solidFill>
          </p:spPr>
          <p:txBody>
            <a:bodyPr lIns="0" tIns="0" rIns="0" bIns="0">
              <a:spAutoFit/>
            </a:bodyPr>
            <a:lstStyle/>
            <a:p>
              <a:pPr algn="ctr" eaLnBrk="1" hangingPunct="1">
                <a:defRPr/>
              </a:pPr>
              <a:r>
                <a:rPr lang="es-ES" sz="2200" dirty="0">
                  <a:solidFill>
                    <a:srgbClr val="C00000"/>
                  </a:solidFill>
                  <a:effectLst>
                    <a:outerShdw blurRad="38100" dist="38100" dir="2700000" algn="tl">
                      <a:srgbClr val="000000">
                        <a:alpha val="43137"/>
                      </a:srgbClr>
                    </a:outerShdw>
                  </a:effectLst>
                  <a:latin typeface="Calibri" pitchFamily="34" charset="0"/>
                </a:rPr>
                <a:t>nWMV</a:t>
              </a:r>
            </a:p>
          </p:txBody>
        </p:sp>
        <p:grpSp>
          <p:nvGrpSpPr>
            <p:cNvPr id="5" name="Group 147456"/>
            <p:cNvGrpSpPr/>
            <p:nvPr/>
          </p:nvGrpSpPr>
          <p:grpSpPr>
            <a:xfrm>
              <a:off x="4877621" y="2469735"/>
              <a:ext cx="2993062" cy="2068451"/>
              <a:chOff x="4604149" y="2469735"/>
              <a:chExt cx="2993062" cy="2068451"/>
            </a:xfrm>
          </p:grpSpPr>
          <p:grpSp>
            <p:nvGrpSpPr>
              <p:cNvPr id="6" name="Group 42"/>
              <p:cNvGrpSpPr/>
              <p:nvPr/>
            </p:nvGrpSpPr>
            <p:grpSpPr>
              <a:xfrm>
                <a:off x="4919660" y="2469735"/>
                <a:ext cx="2677551" cy="1751887"/>
                <a:chOff x="4919660" y="2469735"/>
                <a:chExt cx="2677551" cy="1751887"/>
              </a:xfrm>
            </p:grpSpPr>
            <p:sp>
              <p:nvSpPr>
                <p:cNvPr id="8" name="Freeform 7"/>
                <p:cNvSpPr/>
                <p:nvPr/>
              </p:nvSpPr>
              <p:spPr>
                <a:xfrm>
                  <a:off x="4990744" y="2469735"/>
                  <a:ext cx="2606467" cy="1751887"/>
                </a:xfrm>
                <a:custGeom>
                  <a:avLst/>
                  <a:gdLst>
                    <a:gd name="connsiteX0" fmla="*/ 0 w 2606467"/>
                    <a:gd name="connsiteY0" fmla="*/ 0 h 1751887"/>
                    <a:gd name="connsiteX1" fmla="*/ 0 w 2606467"/>
                    <a:gd name="connsiteY1" fmla="*/ 1751887 h 1751887"/>
                    <a:gd name="connsiteX2" fmla="*/ 2606467 w 2606467"/>
                    <a:gd name="connsiteY2" fmla="*/ 1751887 h 1751887"/>
                  </a:gdLst>
                  <a:ahLst/>
                  <a:cxnLst>
                    <a:cxn ang="0">
                      <a:pos x="connsiteX0" y="connsiteY0"/>
                    </a:cxn>
                    <a:cxn ang="0">
                      <a:pos x="connsiteX1" y="connsiteY1"/>
                    </a:cxn>
                    <a:cxn ang="0">
                      <a:pos x="connsiteX2" y="connsiteY2"/>
                    </a:cxn>
                  </a:cxnLst>
                  <a:rect l="l" t="t" r="r" b="b"/>
                  <a:pathLst>
                    <a:path w="2606467" h="1751887">
                      <a:moveTo>
                        <a:pt x="0" y="0"/>
                      </a:moveTo>
                      <a:lnTo>
                        <a:pt x="0" y="1751887"/>
                      </a:lnTo>
                      <a:lnTo>
                        <a:pt x="2606467" y="1751887"/>
                      </a:lnTo>
                    </a:path>
                  </a:pathLst>
                </a:custGeom>
                <a:no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35"/>
                <p:cNvGrpSpPr/>
                <p:nvPr/>
              </p:nvGrpSpPr>
              <p:grpSpPr>
                <a:xfrm>
                  <a:off x="4995863" y="2581275"/>
                  <a:ext cx="2601348" cy="1228725"/>
                  <a:chOff x="5044511" y="2581275"/>
                  <a:chExt cx="2552700" cy="1228725"/>
                </a:xfrm>
              </p:grpSpPr>
              <p:cxnSp>
                <p:nvCxnSpPr>
                  <p:cNvPr id="14" name="Straight Connector 13"/>
                  <p:cNvCxnSpPr/>
                  <p:nvPr/>
                </p:nvCxnSpPr>
                <p:spPr>
                  <a:xfrm>
                    <a:off x="5044511" y="2581275"/>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044511" y="2990850"/>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44511" y="3400425"/>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44511" y="3810000"/>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0" name="Group 37"/>
                <p:cNvGrpSpPr/>
                <p:nvPr/>
              </p:nvGrpSpPr>
              <p:grpSpPr>
                <a:xfrm>
                  <a:off x="4919660" y="2581275"/>
                  <a:ext cx="72000" cy="1640347"/>
                  <a:chOff x="4919660" y="2581275"/>
                  <a:chExt cx="72000" cy="1640347"/>
                </a:xfrm>
              </p:grpSpPr>
              <p:cxnSp>
                <p:nvCxnSpPr>
                  <p:cNvPr id="49" name="Straight Connector 48"/>
                  <p:cNvCxnSpPr/>
                  <p:nvPr/>
                </p:nvCxnSpPr>
                <p:spPr>
                  <a:xfrm>
                    <a:off x="4919660" y="2581275"/>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19660" y="2991362"/>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19660" y="3401449"/>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19660" y="3811536"/>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19660" y="4221622"/>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2" name="Group 55"/>
              <p:cNvGrpSpPr/>
              <p:nvPr/>
            </p:nvGrpSpPr>
            <p:grpSpPr>
              <a:xfrm>
                <a:off x="5217930" y="4291965"/>
                <a:ext cx="2227735" cy="246221"/>
                <a:chOff x="5217930" y="4291965"/>
                <a:chExt cx="2227735" cy="246221"/>
              </a:xfrm>
            </p:grpSpPr>
            <p:sp>
              <p:nvSpPr>
                <p:cNvPr id="20" name="44 CuadroTexto"/>
                <p:cNvSpPr txBox="1"/>
                <p:nvPr/>
              </p:nvSpPr>
              <p:spPr bwMode="auto">
                <a:xfrm>
                  <a:off x="5217930" y="4291965"/>
                  <a:ext cx="254878" cy="246221"/>
                </a:xfrm>
                <a:prstGeom prst="rect">
                  <a:avLst/>
                </a:prstGeom>
                <a:noFill/>
              </p:spPr>
              <p:txBody>
                <a:bodyPr wrap="none" lIns="0" tIns="0" rIns="0" bIns="0">
                  <a:spAutoFit/>
                </a:bodyPr>
                <a:lstStyle/>
                <a:p>
                  <a:pPr algn="ctr" eaLnBrk="1" hangingPunct="1">
                    <a:defRPr/>
                  </a:pPr>
                  <a:r>
                    <a:rPr lang="es-ES" sz="1600" dirty="0">
                      <a:solidFill>
                        <a:srgbClr val="C00000"/>
                      </a:solidFill>
                      <a:effectLst>
                        <a:outerShdw blurRad="38100" dist="38100" dir="2700000" algn="tl">
                          <a:srgbClr val="000000">
                            <a:alpha val="43137"/>
                          </a:srgbClr>
                        </a:outerShdw>
                      </a:effectLst>
                      <a:latin typeface="Calibri" pitchFamily="34" charset="0"/>
                    </a:rPr>
                    <a:t>CIS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sp>
              <p:nvSpPr>
                <p:cNvPr id="21" name="45 CuadroTexto"/>
                <p:cNvSpPr txBox="1"/>
                <p:nvPr/>
              </p:nvSpPr>
              <p:spPr bwMode="auto">
                <a:xfrm>
                  <a:off x="5718456" y="4291965"/>
                  <a:ext cx="493725" cy="246221"/>
                </a:xfrm>
                <a:prstGeom prst="rect">
                  <a:avLst/>
                </a:prstGeom>
                <a:noFill/>
              </p:spPr>
              <p:txBody>
                <a:bodyPr wrap="none" lIns="0" tIns="0" rIns="0" bIns="0">
                  <a:spAutoFit/>
                </a:bodyPr>
                <a:lstStyle/>
                <a:p>
                  <a:pPr algn="ctr" eaLnBrk="1" hangingPunct="1">
                    <a:defRPr/>
                  </a:pPr>
                  <a:r>
                    <a:rPr lang="es-ES" sz="1600" dirty="0" smtClean="0">
                      <a:solidFill>
                        <a:srgbClr val="C00000"/>
                      </a:solidFill>
                      <a:effectLst>
                        <a:outerShdw blurRad="38100" dist="38100" dir="2700000" algn="tl">
                          <a:srgbClr val="000000">
                            <a:alpha val="43137"/>
                          </a:srgbClr>
                        </a:outerShdw>
                      </a:effectLst>
                      <a:latin typeface="Calibri" pitchFamily="34" charset="0"/>
                    </a:rPr>
                    <a:t>RRMS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sp>
              <p:nvSpPr>
                <p:cNvPr id="22" name="46 CuadroTexto"/>
                <p:cNvSpPr txBox="1"/>
                <p:nvPr/>
              </p:nvSpPr>
              <p:spPr bwMode="auto">
                <a:xfrm>
                  <a:off x="6350425" y="4291965"/>
                  <a:ext cx="469680" cy="246221"/>
                </a:xfrm>
                <a:prstGeom prst="rect">
                  <a:avLst/>
                </a:prstGeom>
                <a:noFill/>
              </p:spPr>
              <p:txBody>
                <a:bodyPr wrap="none" lIns="0" tIns="0" rIns="0" bIns="0">
                  <a:spAutoFit/>
                </a:bodyPr>
                <a:lstStyle/>
                <a:p>
                  <a:pPr algn="ctr" eaLnBrk="1" hangingPunct="1">
                    <a:defRPr/>
                  </a:pPr>
                  <a:r>
                    <a:rPr lang="es-ES" sz="1600" dirty="0" smtClean="0">
                      <a:solidFill>
                        <a:srgbClr val="C00000"/>
                      </a:solidFill>
                      <a:effectLst>
                        <a:outerShdw blurRad="38100" dist="38100" dir="2700000" algn="tl">
                          <a:srgbClr val="000000">
                            <a:alpha val="43137"/>
                          </a:srgbClr>
                        </a:outerShdw>
                      </a:effectLst>
                      <a:latin typeface="Calibri" pitchFamily="34" charset="0"/>
                    </a:rPr>
                    <a:t>SPMS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sp>
              <p:nvSpPr>
                <p:cNvPr id="23" name="47 CuadroTexto"/>
                <p:cNvSpPr txBox="1"/>
                <p:nvPr/>
              </p:nvSpPr>
              <p:spPr bwMode="auto">
                <a:xfrm>
                  <a:off x="6964763" y="4291965"/>
                  <a:ext cx="480902" cy="246221"/>
                </a:xfrm>
                <a:prstGeom prst="rect">
                  <a:avLst/>
                </a:prstGeom>
                <a:noFill/>
              </p:spPr>
              <p:txBody>
                <a:bodyPr wrap="none" lIns="0" tIns="0" rIns="0" bIns="0">
                  <a:spAutoFit/>
                </a:bodyPr>
                <a:lstStyle/>
                <a:p>
                  <a:pPr algn="ctr" eaLnBrk="1" hangingPunct="1">
                    <a:defRPr/>
                  </a:pPr>
                  <a:r>
                    <a:rPr lang="es-ES" sz="1600" dirty="0" smtClean="0">
                      <a:solidFill>
                        <a:srgbClr val="C00000"/>
                      </a:solidFill>
                      <a:effectLst>
                        <a:outerShdw blurRad="38100" dist="38100" dir="2700000" algn="tl">
                          <a:srgbClr val="000000">
                            <a:alpha val="43137"/>
                          </a:srgbClr>
                        </a:outerShdw>
                      </a:effectLst>
                      <a:latin typeface="Calibri" pitchFamily="34" charset="0"/>
                    </a:rPr>
                    <a:t>PPMS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grpSp>
          <p:grpSp>
            <p:nvGrpSpPr>
              <p:cNvPr id="13" name="Group 11"/>
              <p:cNvGrpSpPr/>
              <p:nvPr/>
            </p:nvGrpSpPr>
            <p:grpSpPr>
              <a:xfrm>
                <a:off x="4604149" y="2501417"/>
                <a:ext cx="277320" cy="1813454"/>
                <a:chOff x="4651779" y="2501417"/>
                <a:chExt cx="277320" cy="1813454"/>
              </a:xfrm>
            </p:grpSpPr>
            <p:sp>
              <p:nvSpPr>
                <p:cNvPr id="11" name="TextBox 10"/>
                <p:cNvSpPr txBox="1"/>
                <p:nvPr/>
              </p:nvSpPr>
              <p:spPr>
                <a:xfrm>
                  <a:off x="4651779" y="2501417"/>
                  <a:ext cx="277320" cy="184666"/>
                </a:xfrm>
                <a:prstGeom prst="rect">
                  <a:avLst/>
                </a:prstGeom>
                <a:noFill/>
              </p:spPr>
              <p:txBody>
                <a:bodyPr wrap="none" lIns="0" tIns="0" rIns="0" bIns="0" rtlCol="0" anchor="ctr">
                  <a:spAutoFit/>
                </a:bodyPr>
                <a:lstStyle/>
                <a:p>
                  <a:pPr algn="r"/>
                  <a:r>
                    <a:rPr lang="en-GB" sz="1200" b="1" dirty="0" smtClean="0">
                      <a:latin typeface="+mn-lt"/>
                    </a:rPr>
                    <a:t>0.85</a:t>
                  </a:r>
                </a:p>
              </p:txBody>
            </p:sp>
            <p:sp>
              <p:nvSpPr>
                <p:cNvPr id="39" name="TextBox 38"/>
                <p:cNvSpPr txBox="1"/>
                <p:nvPr/>
              </p:nvSpPr>
              <p:spPr>
                <a:xfrm>
                  <a:off x="4651779" y="2908614"/>
                  <a:ext cx="277320" cy="184666"/>
                </a:xfrm>
                <a:prstGeom prst="rect">
                  <a:avLst/>
                </a:prstGeom>
                <a:noFill/>
              </p:spPr>
              <p:txBody>
                <a:bodyPr wrap="none" lIns="0" tIns="0" rIns="0" bIns="0" rtlCol="0" anchor="ctr">
                  <a:spAutoFit/>
                </a:bodyPr>
                <a:lstStyle/>
                <a:p>
                  <a:pPr algn="r"/>
                  <a:r>
                    <a:rPr lang="en-GB" sz="1200" b="1" dirty="0" smtClean="0">
                      <a:latin typeface="+mn-lt"/>
                    </a:rPr>
                    <a:t>0.80</a:t>
                  </a:r>
                </a:p>
              </p:txBody>
            </p:sp>
            <p:sp>
              <p:nvSpPr>
                <p:cNvPr id="40" name="TextBox 39"/>
                <p:cNvSpPr txBox="1"/>
                <p:nvPr/>
              </p:nvSpPr>
              <p:spPr>
                <a:xfrm>
                  <a:off x="4651779" y="3315811"/>
                  <a:ext cx="277320" cy="184666"/>
                </a:xfrm>
                <a:prstGeom prst="rect">
                  <a:avLst/>
                </a:prstGeom>
                <a:noFill/>
              </p:spPr>
              <p:txBody>
                <a:bodyPr wrap="none" lIns="0" tIns="0" rIns="0" bIns="0" rtlCol="0" anchor="ctr">
                  <a:spAutoFit/>
                </a:bodyPr>
                <a:lstStyle/>
                <a:p>
                  <a:pPr algn="r"/>
                  <a:r>
                    <a:rPr lang="en-GB" sz="1200" b="1" dirty="0" smtClean="0">
                      <a:latin typeface="+mn-lt"/>
                    </a:rPr>
                    <a:t>0.75</a:t>
                  </a:r>
                </a:p>
              </p:txBody>
            </p:sp>
            <p:sp>
              <p:nvSpPr>
                <p:cNvPr id="41" name="TextBox 40"/>
                <p:cNvSpPr txBox="1"/>
                <p:nvPr/>
              </p:nvSpPr>
              <p:spPr>
                <a:xfrm>
                  <a:off x="4651779" y="3723008"/>
                  <a:ext cx="277320" cy="184666"/>
                </a:xfrm>
                <a:prstGeom prst="rect">
                  <a:avLst/>
                </a:prstGeom>
                <a:noFill/>
              </p:spPr>
              <p:txBody>
                <a:bodyPr wrap="none" lIns="0" tIns="0" rIns="0" bIns="0" rtlCol="0" anchor="ctr">
                  <a:spAutoFit/>
                </a:bodyPr>
                <a:lstStyle/>
                <a:p>
                  <a:pPr algn="r"/>
                  <a:r>
                    <a:rPr lang="en-GB" sz="1200" b="1" dirty="0" smtClean="0">
                      <a:latin typeface="+mn-lt"/>
                    </a:rPr>
                    <a:t>0.70</a:t>
                  </a:r>
                </a:p>
              </p:txBody>
            </p:sp>
            <p:sp>
              <p:nvSpPr>
                <p:cNvPr id="42" name="TextBox 41"/>
                <p:cNvSpPr txBox="1"/>
                <p:nvPr/>
              </p:nvSpPr>
              <p:spPr>
                <a:xfrm>
                  <a:off x="4651779" y="4130205"/>
                  <a:ext cx="277320" cy="184666"/>
                </a:xfrm>
                <a:prstGeom prst="rect">
                  <a:avLst/>
                </a:prstGeom>
                <a:noFill/>
              </p:spPr>
              <p:txBody>
                <a:bodyPr wrap="none" lIns="0" tIns="0" rIns="0" bIns="0" rtlCol="0" anchor="ctr">
                  <a:spAutoFit/>
                </a:bodyPr>
                <a:lstStyle/>
                <a:p>
                  <a:pPr algn="r"/>
                  <a:r>
                    <a:rPr lang="en-GB" sz="1200" b="1" dirty="0" smtClean="0">
                      <a:latin typeface="+mn-lt"/>
                    </a:rPr>
                    <a:t>0.65</a:t>
                  </a:r>
                </a:p>
              </p:txBody>
            </p:sp>
          </p:grpSp>
        </p:grpSp>
        <p:grpSp>
          <p:nvGrpSpPr>
            <p:cNvPr id="15" name="Group 147472"/>
            <p:cNvGrpSpPr/>
            <p:nvPr/>
          </p:nvGrpSpPr>
          <p:grpSpPr>
            <a:xfrm>
              <a:off x="5438841" y="2834827"/>
              <a:ext cx="2219845" cy="1374615"/>
              <a:chOff x="5438841" y="2834827"/>
              <a:chExt cx="2219845" cy="1374615"/>
            </a:xfrm>
          </p:grpSpPr>
          <p:grpSp>
            <p:nvGrpSpPr>
              <p:cNvPr id="16" name="Group 147455"/>
              <p:cNvGrpSpPr/>
              <p:nvPr/>
            </p:nvGrpSpPr>
            <p:grpSpPr>
              <a:xfrm>
                <a:off x="5438841" y="2834827"/>
                <a:ext cx="360000" cy="1374615"/>
                <a:chOff x="5165369" y="2822127"/>
                <a:chExt cx="360000" cy="1374615"/>
              </a:xfrm>
            </p:grpSpPr>
            <p:sp>
              <p:nvSpPr>
                <p:cNvPr id="30" name="54 Rectángulo"/>
                <p:cNvSpPr/>
                <p:nvPr/>
              </p:nvSpPr>
              <p:spPr bwMode="auto">
                <a:xfrm>
                  <a:off x="5165369" y="3215667"/>
                  <a:ext cx="360000" cy="9810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17" name="Group 61"/>
                <p:cNvGrpSpPr/>
                <p:nvPr/>
              </p:nvGrpSpPr>
              <p:grpSpPr>
                <a:xfrm>
                  <a:off x="5285838" y="2822127"/>
                  <a:ext cx="119063" cy="814043"/>
                  <a:chOff x="2235993" y="1936820"/>
                  <a:chExt cx="119063" cy="1073080"/>
                </a:xfrm>
              </p:grpSpPr>
              <p:cxnSp>
                <p:nvCxnSpPr>
                  <p:cNvPr id="63" name="Straight Connector 62"/>
                  <p:cNvCxnSpPr/>
                  <p:nvPr/>
                </p:nvCxnSpPr>
                <p:spPr>
                  <a:xfrm>
                    <a:off x="2235993" y="193682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8" name="Group 58"/>
              <p:cNvGrpSpPr/>
              <p:nvPr/>
            </p:nvGrpSpPr>
            <p:grpSpPr>
              <a:xfrm>
                <a:off x="6058789" y="3017838"/>
                <a:ext cx="360000" cy="1191604"/>
                <a:chOff x="5785317" y="3005138"/>
                <a:chExt cx="360000" cy="1191604"/>
              </a:xfrm>
            </p:grpSpPr>
            <p:sp>
              <p:nvSpPr>
                <p:cNvPr id="31" name="55 Rectángulo"/>
                <p:cNvSpPr/>
                <p:nvPr/>
              </p:nvSpPr>
              <p:spPr bwMode="auto">
                <a:xfrm>
                  <a:off x="5785317" y="3415692"/>
                  <a:ext cx="360000" cy="7810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19" name="Group 65"/>
                <p:cNvGrpSpPr/>
                <p:nvPr/>
              </p:nvGrpSpPr>
              <p:grpSpPr>
                <a:xfrm>
                  <a:off x="5905786" y="3005138"/>
                  <a:ext cx="119063" cy="828675"/>
                  <a:chOff x="2235993" y="1941908"/>
                  <a:chExt cx="119063" cy="1067992"/>
                </a:xfrm>
              </p:grpSpPr>
              <p:cxnSp>
                <p:nvCxnSpPr>
                  <p:cNvPr id="67" name="Straight Connector 66"/>
                  <p:cNvCxnSpPr/>
                  <p:nvPr/>
                </p:nvCxnSpPr>
                <p:spPr>
                  <a:xfrm>
                    <a:off x="2235993" y="1943099"/>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5" name="Group 57"/>
              <p:cNvGrpSpPr/>
              <p:nvPr/>
            </p:nvGrpSpPr>
            <p:grpSpPr>
              <a:xfrm>
                <a:off x="6678737" y="3034508"/>
                <a:ext cx="360000" cy="1174933"/>
                <a:chOff x="6405265" y="3021808"/>
                <a:chExt cx="360000" cy="1174933"/>
              </a:xfrm>
            </p:grpSpPr>
            <p:sp>
              <p:nvSpPr>
                <p:cNvPr id="32" name="56 Rectángulo"/>
                <p:cNvSpPr/>
                <p:nvPr/>
              </p:nvSpPr>
              <p:spPr bwMode="auto">
                <a:xfrm>
                  <a:off x="6405265" y="3410928"/>
                  <a:ext cx="360000" cy="78581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36" name="Group 69"/>
                <p:cNvGrpSpPr/>
                <p:nvPr/>
              </p:nvGrpSpPr>
              <p:grpSpPr>
                <a:xfrm>
                  <a:off x="6525734" y="3021808"/>
                  <a:ext cx="119063" cy="802480"/>
                  <a:chOff x="2235993" y="1941908"/>
                  <a:chExt cx="119063" cy="1067992"/>
                </a:xfrm>
              </p:grpSpPr>
              <p:cxnSp>
                <p:nvCxnSpPr>
                  <p:cNvPr id="71" name="Straight Connector 70"/>
                  <p:cNvCxnSpPr/>
                  <p:nvPr/>
                </p:nvCxnSpPr>
                <p:spPr>
                  <a:xfrm>
                    <a:off x="2235993" y="1943099"/>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37" name="Group 56"/>
              <p:cNvGrpSpPr/>
              <p:nvPr/>
            </p:nvGrpSpPr>
            <p:grpSpPr>
              <a:xfrm>
                <a:off x="7298686" y="2989264"/>
                <a:ext cx="360000" cy="1220178"/>
                <a:chOff x="7025214" y="2976564"/>
                <a:chExt cx="360000" cy="1220178"/>
              </a:xfrm>
            </p:grpSpPr>
            <p:sp>
              <p:nvSpPr>
                <p:cNvPr id="33" name="57 Rectángulo"/>
                <p:cNvSpPr/>
                <p:nvPr/>
              </p:nvSpPr>
              <p:spPr bwMode="auto">
                <a:xfrm>
                  <a:off x="7025214" y="3353779"/>
                  <a:ext cx="360000" cy="84296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38" name="Group 73"/>
                <p:cNvGrpSpPr/>
                <p:nvPr/>
              </p:nvGrpSpPr>
              <p:grpSpPr>
                <a:xfrm>
                  <a:off x="7145683" y="2976564"/>
                  <a:ext cx="119063" cy="781049"/>
                  <a:chOff x="2235993" y="1941908"/>
                  <a:chExt cx="119063" cy="1067992"/>
                </a:xfrm>
              </p:grpSpPr>
              <p:cxnSp>
                <p:nvCxnSpPr>
                  <p:cNvPr id="75" name="Straight Connector 74"/>
                  <p:cNvCxnSpPr/>
                  <p:nvPr/>
                </p:nvCxnSpPr>
                <p:spPr>
                  <a:xfrm>
                    <a:off x="2235993" y="1943099"/>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grpSp>
          <p:nvGrpSpPr>
            <p:cNvPr id="43" name="Group 52"/>
            <p:cNvGrpSpPr/>
            <p:nvPr/>
          </p:nvGrpSpPr>
          <p:grpSpPr>
            <a:xfrm>
              <a:off x="5581278" y="2239490"/>
              <a:ext cx="654843" cy="194148"/>
              <a:chOff x="5307806" y="2239490"/>
              <a:chExt cx="654843" cy="194148"/>
            </a:xfrm>
          </p:grpSpPr>
          <p:sp>
            <p:nvSpPr>
              <p:cNvPr id="45" name="Left Bracket 44"/>
              <p:cNvSpPr/>
              <p:nvPr/>
            </p:nvSpPr>
            <p:spPr>
              <a:xfrm rot="5400000">
                <a:off x="5600700" y="2071689"/>
                <a:ext cx="69055" cy="654843"/>
              </a:xfrm>
              <a:prstGeom prst="leftBracket">
                <a:avLst>
                  <a:gd name="adj" fmla="val 0"/>
                </a:avLst>
              </a:prstGeom>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9" name="TextBox 78"/>
              <p:cNvSpPr txBox="1"/>
              <p:nvPr/>
            </p:nvSpPr>
            <p:spPr>
              <a:xfrm>
                <a:off x="5558282" y="2239490"/>
                <a:ext cx="153889" cy="184666"/>
              </a:xfrm>
              <a:prstGeom prst="rect">
                <a:avLst/>
              </a:prstGeom>
              <a:noFill/>
            </p:spPr>
            <p:txBody>
              <a:bodyPr wrap="none" lIns="0" tIns="0" rIns="0" bIns="0" rtlCol="0" anchor="ctr">
                <a:spAutoFit/>
              </a:bodyPr>
              <a:lstStyle/>
              <a:p>
                <a:pPr algn="ctr"/>
                <a:r>
                  <a:rPr lang="en-GB" sz="1200" b="1" dirty="0" smtClean="0">
                    <a:latin typeface="+mn-lt"/>
                  </a:rPr>
                  <a:t>**</a:t>
                </a:r>
              </a:p>
            </p:txBody>
          </p:sp>
        </p:grpSp>
        <p:grpSp>
          <p:nvGrpSpPr>
            <p:cNvPr id="44" name="Group 53"/>
            <p:cNvGrpSpPr/>
            <p:nvPr/>
          </p:nvGrpSpPr>
          <p:grpSpPr>
            <a:xfrm>
              <a:off x="5633665" y="2277590"/>
              <a:ext cx="1223962" cy="194148"/>
              <a:chOff x="5360193" y="2277590"/>
              <a:chExt cx="1223962" cy="194148"/>
            </a:xfrm>
          </p:grpSpPr>
          <p:sp>
            <p:nvSpPr>
              <p:cNvPr id="82" name="Left Bracket 81"/>
              <p:cNvSpPr/>
              <p:nvPr/>
            </p:nvSpPr>
            <p:spPr>
              <a:xfrm rot="5400000">
                <a:off x="5937646" y="1825230"/>
                <a:ext cx="69055" cy="1223962"/>
              </a:xfrm>
              <a:prstGeom prst="leftBracket">
                <a:avLst>
                  <a:gd name="adj" fmla="val 0"/>
                </a:avLst>
              </a:prstGeom>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3" name="TextBox 82"/>
              <p:cNvSpPr txBox="1"/>
              <p:nvPr/>
            </p:nvSpPr>
            <p:spPr>
              <a:xfrm>
                <a:off x="6050371" y="2277590"/>
                <a:ext cx="76944" cy="184666"/>
              </a:xfrm>
              <a:prstGeom prst="rect">
                <a:avLst/>
              </a:prstGeom>
              <a:noFill/>
            </p:spPr>
            <p:txBody>
              <a:bodyPr wrap="none" lIns="0" tIns="0" rIns="0" bIns="0" rtlCol="0" anchor="ctr">
                <a:spAutoFit/>
              </a:bodyPr>
              <a:lstStyle/>
              <a:p>
                <a:pPr algn="ctr"/>
                <a:r>
                  <a:rPr lang="en-GB" sz="1200" b="1" dirty="0" smtClean="0">
                    <a:latin typeface="+mn-lt"/>
                  </a:rPr>
                  <a:t>*</a:t>
                </a:r>
              </a:p>
            </p:txBody>
          </p:sp>
        </p:grpSp>
      </p:grpSp>
      <p:grpSp>
        <p:nvGrpSpPr>
          <p:cNvPr id="53" name="Group 147478"/>
          <p:cNvGrpSpPr/>
          <p:nvPr/>
        </p:nvGrpSpPr>
        <p:grpSpPr>
          <a:xfrm>
            <a:off x="466979" y="2200013"/>
            <a:ext cx="3436790" cy="2263078"/>
            <a:chOff x="518494" y="2418956"/>
            <a:chExt cx="3436790" cy="2263078"/>
          </a:xfrm>
        </p:grpSpPr>
        <p:sp>
          <p:nvSpPr>
            <p:cNvPr id="24" name="48 CuadroTexto"/>
            <p:cNvSpPr txBox="1"/>
            <p:nvPr/>
          </p:nvSpPr>
          <p:spPr bwMode="auto">
            <a:xfrm rot="16200000">
              <a:off x="324690" y="3382715"/>
              <a:ext cx="726161" cy="338554"/>
            </a:xfrm>
            <a:prstGeom prst="rect">
              <a:avLst/>
            </a:prstGeom>
            <a:solidFill>
              <a:schemeClr val="bg1"/>
            </a:solidFill>
          </p:spPr>
          <p:txBody>
            <a:bodyPr wrap="none" lIns="0" tIns="0" rIns="0" bIns="0">
              <a:spAutoFit/>
            </a:bodyPr>
            <a:lstStyle/>
            <a:p>
              <a:pPr algn="ctr" eaLnBrk="1" hangingPunct="1">
                <a:defRPr/>
              </a:pPr>
              <a:r>
                <a:rPr lang="es-ES" sz="2200" dirty="0">
                  <a:solidFill>
                    <a:srgbClr val="C00000"/>
                  </a:solidFill>
                  <a:effectLst>
                    <a:outerShdw blurRad="38100" dist="38100" dir="2700000" algn="tl">
                      <a:srgbClr val="000000">
                        <a:alpha val="43137"/>
                      </a:srgbClr>
                    </a:outerShdw>
                  </a:effectLst>
                  <a:latin typeface="Calibri" pitchFamily="34" charset="0"/>
                </a:rPr>
                <a:t>nGMV</a:t>
              </a:r>
            </a:p>
          </p:txBody>
        </p:sp>
        <p:grpSp>
          <p:nvGrpSpPr>
            <p:cNvPr id="54" name="Group 147477"/>
            <p:cNvGrpSpPr/>
            <p:nvPr/>
          </p:nvGrpSpPr>
          <p:grpSpPr>
            <a:xfrm>
              <a:off x="962222" y="2418956"/>
              <a:ext cx="2993062" cy="2263078"/>
              <a:chOff x="962222" y="2418956"/>
              <a:chExt cx="2993062" cy="2263078"/>
            </a:xfrm>
          </p:grpSpPr>
          <p:grpSp>
            <p:nvGrpSpPr>
              <p:cNvPr id="56" name="Group 147470"/>
              <p:cNvGrpSpPr/>
              <p:nvPr/>
            </p:nvGrpSpPr>
            <p:grpSpPr>
              <a:xfrm>
                <a:off x="962222" y="2613583"/>
                <a:ext cx="2993062" cy="2068451"/>
                <a:chOff x="1227148" y="2434117"/>
                <a:chExt cx="2993062" cy="2068451"/>
              </a:xfrm>
            </p:grpSpPr>
            <p:grpSp>
              <p:nvGrpSpPr>
                <p:cNvPr id="57" name="Group 92"/>
                <p:cNvGrpSpPr/>
                <p:nvPr/>
              </p:nvGrpSpPr>
              <p:grpSpPr>
                <a:xfrm>
                  <a:off x="1542659" y="2434117"/>
                  <a:ext cx="2677551" cy="1751887"/>
                  <a:chOff x="4919660" y="2469735"/>
                  <a:chExt cx="2677551" cy="1751887"/>
                </a:xfrm>
              </p:grpSpPr>
              <p:sp>
                <p:nvSpPr>
                  <p:cNvPr id="105" name="Freeform 104"/>
                  <p:cNvSpPr/>
                  <p:nvPr/>
                </p:nvSpPr>
                <p:spPr>
                  <a:xfrm>
                    <a:off x="4990744" y="2469735"/>
                    <a:ext cx="2606467" cy="1751887"/>
                  </a:xfrm>
                  <a:custGeom>
                    <a:avLst/>
                    <a:gdLst>
                      <a:gd name="connsiteX0" fmla="*/ 0 w 2606467"/>
                      <a:gd name="connsiteY0" fmla="*/ 0 h 1751887"/>
                      <a:gd name="connsiteX1" fmla="*/ 0 w 2606467"/>
                      <a:gd name="connsiteY1" fmla="*/ 1751887 h 1751887"/>
                      <a:gd name="connsiteX2" fmla="*/ 2606467 w 2606467"/>
                      <a:gd name="connsiteY2" fmla="*/ 1751887 h 1751887"/>
                    </a:gdLst>
                    <a:ahLst/>
                    <a:cxnLst>
                      <a:cxn ang="0">
                        <a:pos x="connsiteX0" y="connsiteY0"/>
                      </a:cxn>
                      <a:cxn ang="0">
                        <a:pos x="connsiteX1" y="connsiteY1"/>
                      </a:cxn>
                      <a:cxn ang="0">
                        <a:pos x="connsiteX2" y="connsiteY2"/>
                      </a:cxn>
                    </a:cxnLst>
                    <a:rect l="l" t="t" r="r" b="b"/>
                    <a:pathLst>
                      <a:path w="2606467" h="1751887">
                        <a:moveTo>
                          <a:pt x="0" y="0"/>
                        </a:moveTo>
                        <a:lnTo>
                          <a:pt x="0" y="1751887"/>
                        </a:lnTo>
                        <a:lnTo>
                          <a:pt x="2606467" y="1751887"/>
                        </a:lnTo>
                      </a:path>
                    </a:pathLst>
                  </a:custGeom>
                  <a:no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8" name="Group 105"/>
                  <p:cNvGrpSpPr/>
                  <p:nvPr/>
                </p:nvGrpSpPr>
                <p:grpSpPr>
                  <a:xfrm>
                    <a:off x="4995863" y="2581275"/>
                    <a:ext cx="2601348" cy="1228725"/>
                    <a:chOff x="5044511" y="2581275"/>
                    <a:chExt cx="2552700" cy="1228725"/>
                  </a:xfrm>
                </p:grpSpPr>
                <p:cxnSp>
                  <p:nvCxnSpPr>
                    <p:cNvPr id="113" name="Straight Connector 112"/>
                    <p:cNvCxnSpPr/>
                    <p:nvPr/>
                  </p:nvCxnSpPr>
                  <p:spPr>
                    <a:xfrm>
                      <a:off x="5044511" y="2581275"/>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044511" y="2990850"/>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044511" y="3400425"/>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044511" y="3810000"/>
                      <a:ext cx="2552700" cy="0"/>
                    </a:xfrm>
                    <a:prstGeom prst="line">
                      <a:avLst/>
                    </a:prstGeom>
                    <a:ln w="6350" cap="sq">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59" name="Group 106"/>
                  <p:cNvGrpSpPr/>
                  <p:nvPr/>
                </p:nvGrpSpPr>
                <p:grpSpPr>
                  <a:xfrm>
                    <a:off x="4919660" y="2581275"/>
                    <a:ext cx="72000" cy="1640347"/>
                    <a:chOff x="4919660" y="2581275"/>
                    <a:chExt cx="72000" cy="1640347"/>
                  </a:xfrm>
                </p:grpSpPr>
                <p:cxnSp>
                  <p:nvCxnSpPr>
                    <p:cNvPr id="108" name="Straight Connector 107"/>
                    <p:cNvCxnSpPr/>
                    <p:nvPr/>
                  </p:nvCxnSpPr>
                  <p:spPr>
                    <a:xfrm>
                      <a:off x="4919660" y="2581275"/>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919660" y="2991362"/>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919660" y="3401449"/>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919660" y="3811536"/>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919660" y="4221622"/>
                      <a:ext cx="72000"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60" name="Group 93"/>
                <p:cNvGrpSpPr/>
                <p:nvPr/>
              </p:nvGrpSpPr>
              <p:grpSpPr>
                <a:xfrm>
                  <a:off x="1840929" y="4256347"/>
                  <a:ext cx="2227735" cy="246221"/>
                  <a:chOff x="5217930" y="4291965"/>
                  <a:chExt cx="2227735" cy="246221"/>
                </a:xfrm>
                <a:noFill/>
              </p:grpSpPr>
              <p:sp>
                <p:nvSpPr>
                  <p:cNvPr id="101" name="44 CuadroTexto"/>
                  <p:cNvSpPr txBox="1"/>
                  <p:nvPr/>
                </p:nvSpPr>
                <p:spPr bwMode="auto">
                  <a:xfrm>
                    <a:off x="5217930" y="4291965"/>
                    <a:ext cx="254878" cy="246221"/>
                  </a:xfrm>
                  <a:prstGeom prst="rect">
                    <a:avLst/>
                  </a:prstGeom>
                  <a:grpFill/>
                </p:spPr>
                <p:txBody>
                  <a:bodyPr wrap="none" lIns="0" tIns="0" rIns="0" bIns="0">
                    <a:spAutoFit/>
                  </a:bodyPr>
                  <a:lstStyle/>
                  <a:p>
                    <a:pPr algn="ctr" eaLnBrk="1" hangingPunct="1">
                      <a:defRPr/>
                    </a:pPr>
                    <a:r>
                      <a:rPr lang="es-ES" sz="1600" dirty="0">
                        <a:solidFill>
                          <a:srgbClr val="C00000"/>
                        </a:solidFill>
                        <a:effectLst>
                          <a:outerShdw blurRad="38100" dist="38100" dir="2700000" algn="tl">
                            <a:srgbClr val="000000">
                              <a:alpha val="43137"/>
                            </a:srgbClr>
                          </a:outerShdw>
                        </a:effectLst>
                        <a:latin typeface="Calibri" pitchFamily="34" charset="0"/>
                      </a:rPr>
                      <a:t>CIS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sp>
                <p:nvSpPr>
                  <p:cNvPr id="102" name="45 CuadroTexto"/>
                  <p:cNvSpPr txBox="1"/>
                  <p:nvPr/>
                </p:nvSpPr>
                <p:spPr bwMode="auto">
                  <a:xfrm>
                    <a:off x="5718456" y="4291965"/>
                    <a:ext cx="493725" cy="246221"/>
                  </a:xfrm>
                  <a:prstGeom prst="rect">
                    <a:avLst/>
                  </a:prstGeom>
                  <a:grpFill/>
                </p:spPr>
                <p:txBody>
                  <a:bodyPr wrap="none" lIns="0" tIns="0" rIns="0" bIns="0">
                    <a:spAutoFit/>
                  </a:bodyPr>
                  <a:lstStyle/>
                  <a:p>
                    <a:pPr algn="ctr" eaLnBrk="1" hangingPunct="1">
                      <a:defRPr/>
                    </a:pPr>
                    <a:r>
                      <a:rPr lang="es-ES" sz="1600" dirty="0" smtClean="0">
                        <a:solidFill>
                          <a:srgbClr val="C00000"/>
                        </a:solidFill>
                        <a:effectLst>
                          <a:outerShdw blurRad="38100" dist="38100" dir="2700000" algn="tl">
                            <a:srgbClr val="000000">
                              <a:alpha val="43137"/>
                            </a:srgbClr>
                          </a:outerShdw>
                        </a:effectLst>
                        <a:latin typeface="Calibri" pitchFamily="34" charset="0"/>
                      </a:rPr>
                      <a:t>RRMS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sp>
                <p:nvSpPr>
                  <p:cNvPr id="103" name="46 CuadroTexto"/>
                  <p:cNvSpPr txBox="1"/>
                  <p:nvPr/>
                </p:nvSpPr>
                <p:spPr bwMode="auto">
                  <a:xfrm>
                    <a:off x="6350425" y="4291965"/>
                    <a:ext cx="469680" cy="246221"/>
                  </a:xfrm>
                  <a:prstGeom prst="rect">
                    <a:avLst/>
                  </a:prstGeom>
                  <a:grpFill/>
                </p:spPr>
                <p:txBody>
                  <a:bodyPr wrap="none" lIns="0" tIns="0" rIns="0" bIns="0">
                    <a:spAutoFit/>
                  </a:bodyPr>
                  <a:lstStyle/>
                  <a:p>
                    <a:pPr algn="ctr" eaLnBrk="1" hangingPunct="1">
                      <a:defRPr/>
                    </a:pPr>
                    <a:r>
                      <a:rPr lang="es-ES" sz="1600" dirty="0" smtClean="0">
                        <a:solidFill>
                          <a:srgbClr val="C00000"/>
                        </a:solidFill>
                        <a:effectLst>
                          <a:outerShdw blurRad="38100" dist="38100" dir="2700000" algn="tl">
                            <a:srgbClr val="000000">
                              <a:alpha val="43137"/>
                            </a:srgbClr>
                          </a:outerShdw>
                        </a:effectLst>
                        <a:latin typeface="Calibri" pitchFamily="34" charset="0"/>
                      </a:rPr>
                      <a:t>SPMS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sp>
                <p:nvSpPr>
                  <p:cNvPr id="104" name="47 CuadroTexto"/>
                  <p:cNvSpPr txBox="1"/>
                  <p:nvPr/>
                </p:nvSpPr>
                <p:spPr bwMode="auto">
                  <a:xfrm>
                    <a:off x="6964763" y="4291965"/>
                    <a:ext cx="480902" cy="246221"/>
                  </a:xfrm>
                  <a:prstGeom prst="rect">
                    <a:avLst/>
                  </a:prstGeom>
                  <a:grpFill/>
                </p:spPr>
                <p:txBody>
                  <a:bodyPr wrap="none" lIns="0" tIns="0" rIns="0" bIns="0">
                    <a:spAutoFit/>
                  </a:bodyPr>
                  <a:lstStyle/>
                  <a:p>
                    <a:pPr algn="ctr" eaLnBrk="1" hangingPunct="1">
                      <a:defRPr/>
                    </a:pPr>
                    <a:r>
                      <a:rPr lang="es-ES" sz="1600" dirty="0" smtClean="0">
                        <a:solidFill>
                          <a:srgbClr val="C00000"/>
                        </a:solidFill>
                        <a:effectLst>
                          <a:outerShdw blurRad="38100" dist="38100" dir="2700000" algn="tl">
                            <a:srgbClr val="000000">
                              <a:alpha val="43137"/>
                            </a:srgbClr>
                          </a:outerShdw>
                        </a:effectLst>
                        <a:latin typeface="Calibri" pitchFamily="34" charset="0"/>
                      </a:rPr>
                      <a:t>PPMS</a:t>
                    </a:r>
                    <a:endParaRPr lang="ca-ES" sz="1600" dirty="0">
                      <a:solidFill>
                        <a:srgbClr val="C00000"/>
                      </a:solidFill>
                      <a:effectLst>
                        <a:outerShdw blurRad="38100" dist="38100" dir="2700000" algn="tl">
                          <a:srgbClr val="000000">
                            <a:alpha val="43137"/>
                          </a:srgbClr>
                        </a:outerShdw>
                      </a:effectLst>
                      <a:latin typeface="Calibri" pitchFamily="34" charset="0"/>
                    </a:endParaRPr>
                  </a:p>
                </p:txBody>
              </p:sp>
            </p:grpSp>
            <p:grpSp>
              <p:nvGrpSpPr>
                <p:cNvPr id="61" name="Group 94"/>
                <p:cNvGrpSpPr/>
                <p:nvPr/>
              </p:nvGrpSpPr>
              <p:grpSpPr>
                <a:xfrm>
                  <a:off x="1227148" y="2465799"/>
                  <a:ext cx="277320" cy="1813454"/>
                  <a:chOff x="4651779" y="2501417"/>
                  <a:chExt cx="277320" cy="1813454"/>
                </a:xfrm>
              </p:grpSpPr>
              <p:sp>
                <p:nvSpPr>
                  <p:cNvPr id="96" name="TextBox 95"/>
                  <p:cNvSpPr txBox="1"/>
                  <p:nvPr/>
                </p:nvSpPr>
                <p:spPr>
                  <a:xfrm>
                    <a:off x="4651779" y="2501417"/>
                    <a:ext cx="277320" cy="184666"/>
                  </a:xfrm>
                  <a:prstGeom prst="rect">
                    <a:avLst/>
                  </a:prstGeom>
                  <a:noFill/>
                </p:spPr>
                <p:txBody>
                  <a:bodyPr wrap="none" lIns="0" tIns="0" rIns="0" bIns="0" rtlCol="0" anchor="ctr">
                    <a:spAutoFit/>
                  </a:bodyPr>
                  <a:lstStyle/>
                  <a:p>
                    <a:pPr algn="r"/>
                    <a:r>
                      <a:rPr lang="en-GB" sz="1200" b="1" dirty="0" smtClean="0">
                        <a:latin typeface="+mn-lt"/>
                      </a:rPr>
                      <a:t>0.90</a:t>
                    </a:r>
                  </a:p>
                </p:txBody>
              </p:sp>
              <p:sp>
                <p:nvSpPr>
                  <p:cNvPr id="97" name="TextBox 96"/>
                  <p:cNvSpPr txBox="1"/>
                  <p:nvPr/>
                </p:nvSpPr>
                <p:spPr>
                  <a:xfrm>
                    <a:off x="4651779" y="2908614"/>
                    <a:ext cx="277320" cy="184666"/>
                  </a:xfrm>
                  <a:prstGeom prst="rect">
                    <a:avLst/>
                  </a:prstGeom>
                  <a:noFill/>
                </p:spPr>
                <p:txBody>
                  <a:bodyPr wrap="none" lIns="0" tIns="0" rIns="0" bIns="0" rtlCol="0" anchor="ctr">
                    <a:spAutoFit/>
                  </a:bodyPr>
                  <a:lstStyle/>
                  <a:p>
                    <a:pPr algn="r"/>
                    <a:r>
                      <a:rPr lang="en-GB" sz="1200" b="1" dirty="0" smtClean="0">
                        <a:latin typeface="+mn-lt"/>
                      </a:rPr>
                      <a:t>0.85</a:t>
                    </a:r>
                  </a:p>
                </p:txBody>
              </p:sp>
              <p:sp>
                <p:nvSpPr>
                  <p:cNvPr id="98" name="TextBox 97"/>
                  <p:cNvSpPr txBox="1"/>
                  <p:nvPr/>
                </p:nvSpPr>
                <p:spPr>
                  <a:xfrm>
                    <a:off x="4651779" y="3315811"/>
                    <a:ext cx="277320" cy="184666"/>
                  </a:xfrm>
                  <a:prstGeom prst="rect">
                    <a:avLst/>
                  </a:prstGeom>
                  <a:noFill/>
                </p:spPr>
                <p:txBody>
                  <a:bodyPr wrap="none" lIns="0" tIns="0" rIns="0" bIns="0" rtlCol="0" anchor="ctr">
                    <a:spAutoFit/>
                  </a:bodyPr>
                  <a:lstStyle/>
                  <a:p>
                    <a:pPr algn="r"/>
                    <a:r>
                      <a:rPr lang="en-GB" sz="1200" b="1" dirty="0" smtClean="0">
                        <a:latin typeface="+mn-lt"/>
                      </a:rPr>
                      <a:t>0.80</a:t>
                    </a:r>
                  </a:p>
                </p:txBody>
              </p:sp>
              <p:sp>
                <p:nvSpPr>
                  <p:cNvPr id="99" name="TextBox 98"/>
                  <p:cNvSpPr txBox="1"/>
                  <p:nvPr/>
                </p:nvSpPr>
                <p:spPr>
                  <a:xfrm>
                    <a:off x="4651779" y="3723008"/>
                    <a:ext cx="277320" cy="184666"/>
                  </a:xfrm>
                  <a:prstGeom prst="rect">
                    <a:avLst/>
                  </a:prstGeom>
                  <a:noFill/>
                </p:spPr>
                <p:txBody>
                  <a:bodyPr wrap="none" lIns="0" tIns="0" rIns="0" bIns="0" rtlCol="0" anchor="ctr">
                    <a:spAutoFit/>
                  </a:bodyPr>
                  <a:lstStyle/>
                  <a:p>
                    <a:pPr algn="r"/>
                    <a:r>
                      <a:rPr lang="en-GB" sz="1200" b="1" dirty="0" smtClean="0">
                        <a:latin typeface="+mn-lt"/>
                      </a:rPr>
                      <a:t>0.75</a:t>
                    </a:r>
                  </a:p>
                </p:txBody>
              </p:sp>
              <p:sp>
                <p:nvSpPr>
                  <p:cNvPr id="100" name="TextBox 99"/>
                  <p:cNvSpPr txBox="1"/>
                  <p:nvPr/>
                </p:nvSpPr>
                <p:spPr>
                  <a:xfrm>
                    <a:off x="4651779" y="4130205"/>
                    <a:ext cx="277320" cy="184666"/>
                  </a:xfrm>
                  <a:prstGeom prst="rect">
                    <a:avLst/>
                  </a:prstGeom>
                  <a:noFill/>
                </p:spPr>
                <p:txBody>
                  <a:bodyPr wrap="none" lIns="0" tIns="0" rIns="0" bIns="0" rtlCol="0" anchor="ctr">
                    <a:spAutoFit/>
                  </a:bodyPr>
                  <a:lstStyle/>
                  <a:p>
                    <a:pPr algn="r"/>
                    <a:r>
                      <a:rPr lang="en-GB" sz="1200" b="1" dirty="0" smtClean="0">
                        <a:latin typeface="+mn-lt"/>
                      </a:rPr>
                      <a:t>0.70</a:t>
                    </a:r>
                  </a:p>
                </p:txBody>
              </p:sp>
            </p:grpSp>
          </p:grpSp>
          <p:grpSp>
            <p:nvGrpSpPr>
              <p:cNvPr id="62" name="Group 147476"/>
              <p:cNvGrpSpPr/>
              <p:nvPr/>
            </p:nvGrpSpPr>
            <p:grpSpPr>
              <a:xfrm>
                <a:off x="1522665" y="3021119"/>
                <a:ext cx="2219845" cy="1335060"/>
                <a:chOff x="1522665" y="3021119"/>
                <a:chExt cx="2219845" cy="1335060"/>
              </a:xfrm>
            </p:grpSpPr>
            <p:grpSp>
              <p:nvGrpSpPr>
                <p:cNvPr id="66" name="Group 147468"/>
                <p:cNvGrpSpPr/>
                <p:nvPr/>
              </p:nvGrpSpPr>
              <p:grpSpPr>
                <a:xfrm>
                  <a:off x="1522665" y="3021119"/>
                  <a:ext cx="360000" cy="1335060"/>
                  <a:chOff x="1787591" y="2848003"/>
                  <a:chExt cx="360000" cy="1335060"/>
                </a:xfrm>
              </p:grpSpPr>
              <p:sp>
                <p:nvSpPr>
                  <p:cNvPr id="26" name="50 Rectángulo"/>
                  <p:cNvSpPr/>
                  <p:nvPr/>
                </p:nvSpPr>
                <p:spPr bwMode="auto">
                  <a:xfrm>
                    <a:off x="1787591" y="3253581"/>
                    <a:ext cx="360000" cy="929482"/>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70" name="Group 118"/>
                  <p:cNvGrpSpPr/>
                  <p:nvPr/>
                </p:nvGrpSpPr>
                <p:grpSpPr>
                  <a:xfrm>
                    <a:off x="1908060" y="2848003"/>
                    <a:ext cx="119063" cy="814043"/>
                    <a:chOff x="2235993" y="1936820"/>
                    <a:chExt cx="119063" cy="1073080"/>
                  </a:xfrm>
                </p:grpSpPr>
                <p:cxnSp>
                  <p:nvCxnSpPr>
                    <p:cNvPr id="120" name="Straight Connector 119"/>
                    <p:cNvCxnSpPr/>
                    <p:nvPr/>
                  </p:nvCxnSpPr>
                  <p:spPr>
                    <a:xfrm>
                      <a:off x="2235993" y="193682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74" name="Group 147475"/>
                <p:cNvGrpSpPr/>
                <p:nvPr/>
              </p:nvGrpSpPr>
              <p:grpSpPr>
                <a:xfrm>
                  <a:off x="3382510" y="3152182"/>
                  <a:ext cx="360000" cy="1203997"/>
                  <a:chOff x="3382510" y="3152182"/>
                  <a:chExt cx="360000" cy="1203997"/>
                </a:xfrm>
              </p:grpSpPr>
              <p:sp>
                <p:nvSpPr>
                  <p:cNvPr id="29" name="53 Rectángulo"/>
                  <p:cNvSpPr/>
                  <p:nvPr/>
                </p:nvSpPr>
                <p:spPr bwMode="auto">
                  <a:xfrm>
                    <a:off x="3382510" y="3560047"/>
                    <a:ext cx="360000" cy="796132"/>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78" name="Group 124"/>
                  <p:cNvGrpSpPr/>
                  <p:nvPr/>
                </p:nvGrpSpPr>
                <p:grpSpPr>
                  <a:xfrm>
                    <a:off x="3502979" y="3152182"/>
                    <a:ext cx="119063" cy="823791"/>
                    <a:chOff x="2235993" y="1936895"/>
                    <a:chExt cx="119063" cy="1073005"/>
                  </a:xfrm>
                </p:grpSpPr>
                <p:cxnSp>
                  <p:nvCxnSpPr>
                    <p:cNvPr id="126" name="Straight Connector 125"/>
                    <p:cNvCxnSpPr/>
                    <p:nvPr/>
                  </p:nvCxnSpPr>
                  <p:spPr>
                    <a:xfrm>
                      <a:off x="2235993" y="1936895"/>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80" name="Group 147467"/>
                <p:cNvGrpSpPr/>
                <p:nvPr/>
              </p:nvGrpSpPr>
              <p:grpSpPr>
                <a:xfrm>
                  <a:off x="2142613" y="3173519"/>
                  <a:ext cx="360000" cy="1182660"/>
                  <a:chOff x="2407539" y="3000403"/>
                  <a:chExt cx="360000" cy="1182660"/>
                </a:xfrm>
              </p:grpSpPr>
              <p:sp>
                <p:nvSpPr>
                  <p:cNvPr id="27" name="51 Rectángulo"/>
                  <p:cNvSpPr/>
                  <p:nvPr/>
                </p:nvSpPr>
                <p:spPr bwMode="auto">
                  <a:xfrm>
                    <a:off x="2407539" y="3410744"/>
                    <a:ext cx="360000" cy="772319"/>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81" name="Group 129"/>
                  <p:cNvGrpSpPr/>
                  <p:nvPr/>
                </p:nvGrpSpPr>
                <p:grpSpPr>
                  <a:xfrm>
                    <a:off x="2528008" y="3000403"/>
                    <a:ext cx="119063" cy="814043"/>
                    <a:chOff x="2235993" y="1936820"/>
                    <a:chExt cx="119063" cy="1073080"/>
                  </a:xfrm>
                </p:grpSpPr>
                <p:cxnSp>
                  <p:nvCxnSpPr>
                    <p:cNvPr id="131" name="Straight Connector 130"/>
                    <p:cNvCxnSpPr/>
                    <p:nvPr/>
                  </p:nvCxnSpPr>
                  <p:spPr>
                    <a:xfrm>
                      <a:off x="2235993" y="193682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84" name="Group 147466"/>
                <p:cNvGrpSpPr/>
                <p:nvPr/>
              </p:nvGrpSpPr>
              <p:grpSpPr>
                <a:xfrm>
                  <a:off x="2762561" y="3383069"/>
                  <a:ext cx="360000" cy="973110"/>
                  <a:chOff x="3027487" y="3209953"/>
                  <a:chExt cx="360000" cy="973110"/>
                </a:xfrm>
              </p:grpSpPr>
              <p:sp>
                <p:nvSpPr>
                  <p:cNvPr id="28" name="52 Rectángulo"/>
                  <p:cNvSpPr/>
                  <p:nvPr/>
                </p:nvSpPr>
                <p:spPr bwMode="auto">
                  <a:xfrm>
                    <a:off x="3027487" y="3622675"/>
                    <a:ext cx="360000" cy="56038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ca-ES" sz="2133">
                      <a:solidFill>
                        <a:srgbClr val="FFFFFF"/>
                      </a:solidFill>
                    </a:endParaRPr>
                  </a:p>
                </p:txBody>
              </p:sp>
              <p:grpSp>
                <p:nvGrpSpPr>
                  <p:cNvPr id="85" name="Group 133"/>
                  <p:cNvGrpSpPr/>
                  <p:nvPr/>
                </p:nvGrpSpPr>
                <p:grpSpPr>
                  <a:xfrm>
                    <a:off x="3147956" y="3209953"/>
                    <a:ext cx="119063" cy="814043"/>
                    <a:chOff x="2235993" y="1936820"/>
                    <a:chExt cx="119063" cy="1073080"/>
                  </a:xfrm>
                </p:grpSpPr>
                <p:cxnSp>
                  <p:nvCxnSpPr>
                    <p:cNvPr id="135" name="Straight Connector 134"/>
                    <p:cNvCxnSpPr/>
                    <p:nvPr/>
                  </p:nvCxnSpPr>
                  <p:spPr>
                    <a:xfrm>
                      <a:off x="2235993" y="193682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235993" y="3009900"/>
                      <a:ext cx="119063" cy="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2295524" y="1941908"/>
                      <a:ext cx="0" cy="1064420"/>
                    </a:xfrm>
                    <a:prstGeom prst="line">
                      <a:avLst/>
                    </a:prstGeom>
                    <a:ln w="1905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grpSp>
            <p:nvGrpSpPr>
              <p:cNvPr id="86" name="Group 137"/>
              <p:cNvGrpSpPr/>
              <p:nvPr/>
            </p:nvGrpSpPr>
            <p:grpSpPr>
              <a:xfrm>
                <a:off x="1668255" y="2418956"/>
                <a:ext cx="654843" cy="194148"/>
                <a:chOff x="5307806" y="2239490"/>
                <a:chExt cx="654843" cy="194148"/>
              </a:xfrm>
            </p:grpSpPr>
            <p:sp>
              <p:nvSpPr>
                <p:cNvPr id="139" name="Left Bracket 138"/>
                <p:cNvSpPr/>
                <p:nvPr/>
              </p:nvSpPr>
              <p:spPr>
                <a:xfrm rot="5400000">
                  <a:off x="5600700" y="2071689"/>
                  <a:ext cx="69055" cy="654843"/>
                </a:xfrm>
                <a:prstGeom prst="leftBracket">
                  <a:avLst>
                    <a:gd name="adj" fmla="val 0"/>
                  </a:avLst>
                </a:prstGeom>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0" name="TextBox 139"/>
                <p:cNvSpPr txBox="1"/>
                <p:nvPr/>
              </p:nvSpPr>
              <p:spPr>
                <a:xfrm>
                  <a:off x="5558282" y="2239490"/>
                  <a:ext cx="153889" cy="184666"/>
                </a:xfrm>
                <a:prstGeom prst="rect">
                  <a:avLst/>
                </a:prstGeom>
                <a:noFill/>
              </p:spPr>
              <p:txBody>
                <a:bodyPr wrap="none" lIns="0" tIns="0" rIns="0" bIns="0" rtlCol="0" anchor="ctr">
                  <a:spAutoFit/>
                </a:bodyPr>
                <a:lstStyle/>
                <a:p>
                  <a:pPr algn="ctr"/>
                  <a:r>
                    <a:rPr lang="en-GB" sz="1200" b="1" dirty="0" smtClean="0">
                      <a:latin typeface="+mn-lt"/>
                    </a:rPr>
                    <a:t>**</a:t>
                  </a:r>
                </a:p>
              </p:txBody>
            </p:sp>
          </p:grpSp>
          <p:grpSp>
            <p:nvGrpSpPr>
              <p:cNvPr id="87" name="Group 147464"/>
              <p:cNvGrpSpPr/>
              <p:nvPr/>
            </p:nvGrpSpPr>
            <p:grpSpPr>
              <a:xfrm>
                <a:off x="1668253" y="2557068"/>
                <a:ext cx="1264839" cy="194149"/>
                <a:chOff x="1933179" y="2377602"/>
                <a:chExt cx="1264839" cy="194149"/>
              </a:xfrm>
            </p:grpSpPr>
            <p:sp>
              <p:nvSpPr>
                <p:cNvPr id="142" name="Left Bracket 141"/>
                <p:cNvSpPr/>
                <p:nvPr/>
              </p:nvSpPr>
              <p:spPr>
                <a:xfrm rot="5400000">
                  <a:off x="2531071" y="1904804"/>
                  <a:ext cx="69055" cy="1264839"/>
                </a:xfrm>
                <a:prstGeom prst="leftBracket">
                  <a:avLst>
                    <a:gd name="adj" fmla="val 0"/>
                  </a:avLst>
                </a:prstGeom>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3" name="TextBox 142"/>
                <p:cNvSpPr txBox="1"/>
                <p:nvPr/>
              </p:nvSpPr>
              <p:spPr>
                <a:xfrm>
                  <a:off x="2605321" y="2377602"/>
                  <a:ext cx="153889" cy="184666"/>
                </a:xfrm>
                <a:prstGeom prst="rect">
                  <a:avLst/>
                </a:prstGeom>
                <a:noFill/>
              </p:spPr>
              <p:txBody>
                <a:bodyPr wrap="none" lIns="0" tIns="0" rIns="0" bIns="0" rtlCol="0" anchor="ctr">
                  <a:spAutoFit/>
                </a:bodyPr>
                <a:lstStyle/>
                <a:p>
                  <a:pPr algn="ctr"/>
                  <a:r>
                    <a:rPr lang="en-GB" sz="1200" b="1" dirty="0" smtClean="0">
                      <a:latin typeface="+mn-lt"/>
                    </a:rPr>
                    <a:t>**</a:t>
                  </a:r>
                </a:p>
              </p:txBody>
            </p:sp>
          </p:grpSp>
          <p:grpSp>
            <p:nvGrpSpPr>
              <p:cNvPr id="88" name="Group 144"/>
              <p:cNvGrpSpPr/>
              <p:nvPr/>
            </p:nvGrpSpPr>
            <p:grpSpPr>
              <a:xfrm>
                <a:off x="2321510" y="2764237"/>
                <a:ext cx="609201" cy="194148"/>
                <a:chOff x="5307805" y="2239490"/>
                <a:chExt cx="609201" cy="194148"/>
              </a:xfrm>
            </p:grpSpPr>
            <p:sp>
              <p:nvSpPr>
                <p:cNvPr id="146" name="Left Bracket 145"/>
                <p:cNvSpPr/>
                <p:nvPr/>
              </p:nvSpPr>
              <p:spPr>
                <a:xfrm rot="5400000">
                  <a:off x="5577878" y="2094510"/>
                  <a:ext cx="69055" cy="609201"/>
                </a:xfrm>
                <a:prstGeom prst="leftBracket">
                  <a:avLst>
                    <a:gd name="adj" fmla="val 0"/>
                  </a:avLst>
                </a:prstGeom>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7" name="TextBox 146"/>
                <p:cNvSpPr txBox="1"/>
                <p:nvPr/>
              </p:nvSpPr>
              <p:spPr>
                <a:xfrm>
                  <a:off x="5558283" y="2239490"/>
                  <a:ext cx="153889" cy="184666"/>
                </a:xfrm>
                <a:prstGeom prst="rect">
                  <a:avLst/>
                </a:prstGeom>
                <a:noFill/>
              </p:spPr>
              <p:txBody>
                <a:bodyPr wrap="none" lIns="0" tIns="0" rIns="0" bIns="0" rtlCol="0" anchor="ctr">
                  <a:spAutoFit/>
                </a:bodyPr>
                <a:lstStyle/>
                <a:p>
                  <a:pPr algn="ctr"/>
                  <a:r>
                    <a:rPr lang="en-GB" sz="1200" b="1" dirty="0" smtClean="0">
                      <a:latin typeface="+mn-lt"/>
                    </a:rPr>
                    <a:t>**</a:t>
                  </a:r>
                </a:p>
              </p:txBody>
            </p:sp>
          </p:grpSp>
          <p:grpSp>
            <p:nvGrpSpPr>
              <p:cNvPr id="89" name="Group 147"/>
              <p:cNvGrpSpPr/>
              <p:nvPr/>
            </p:nvGrpSpPr>
            <p:grpSpPr>
              <a:xfrm>
                <a:off x="2931110" y="2899969"/>
                <a:ext cx="609201" cy="194148"/>
                <a:chOff x="5307805" y="2239490"/>
                <a:chExt cx="609201" cy="194148"/>
              </a:xfrm>
            </p:grpSpPr>
            <p:sp>
              <p:nvSpPr>
                <p:cNvPr id="149" name="Left Bracket 148"/>
                <p:cNvSpPr/>
                <p:nvPr/>
              </p:nvSpPr>
              <p:spPr>
                <a:xfrm rot="5400000">
                  <a:off x="5577878" y="2094510"/>
                  <a:ext cx="69055" cy="609201"/>
                </a:xfrm>
                <a:prstGeom prst="leftBracket">
                  <a:avLst>
                    <a:gd name="adj" fmla="val 0"/>
                  </a:avLst>
                </a:prstGeom>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0" name="TextBox 149"/>
                <p:cNvSpPr txBox="1"/>
                <p:nvPr/>
              </p:nvSpPr>
              <p:spPr>
                <a:xfrm>
                  <a:off x="5596756" y="2239490"/>
                  <a:ext cx="76944" cy="184666"/>
                </a:xfrm>
                <a:prstGeom prst="rect">
                  <a:avLst/>
                </a:prstGeom>
                <a:noFill/>
              </p:spPr>
              <p:txBody>
                <a:bodyPr wrap="none" lIns="0" tIns="0" rIns="0" bIns="0" rtlCol="0" anchor="ctr">
                  <a:spAutoFit/>
                </a:bodyPr>
                <a:lstStyle/>
                <a:p>
                  <a:pPr algn="ctr"/>
                  <a:r>
                    <a:rPr lang="en-GB" sz="1200" b="1" dirty="0" smtClean="0">
                      <a:latin typeface="+mn-lt"/>
                    </a:rPr>
                    <a:t>*</a:t>
                  </a:r>
                </a:p>
              </p:txBody>
            </p:sp>
          </p:grpSp>
        </p:grpSp>
      </p:grpSp>
      <p:sp>
        <p:nvSpPr>
          <p:cNvPr id="141" name="Rectángulo 140"/>
          <p:cNvSpPr/>
          <p:nvPr/>
        </p:nvSpPr>
        <p:spPr>
          <a:xfrm>
            <a:off x="0" y="-3165"/>
            <a:ext cx="9144000" cy="736410"/>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srgbClr val="FFFFFF"/>
              </a:solidFill>
              <a:latin typeface="Calibri"/>
              <a:ea typeface="ＭＳ Ｐゴシック"/>
            </a:endParaRPr>
          </a:p>
        </p:txBody>
      </p:sp>
      <p:sp>
        <p:nvSpPr>
          <p:cNvPr id="144" name="Title 1"/>
          <p:cNvSpPr txBox="1">
            <a:spLocks/>
          </p:cNvSpPr>
          <p:nvPr/>
        </p:nvSpPr>
        <p:spPr>
          <a:xfrm>
            <a:off x="0" y="167429"/>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nl-BE" sz="2400" dirty="0" smtClean="0">
                <a:solidFill>
                  <a:srgbClr val="FFFFFF"/>
                </a:solidFill>
                <a:latin typeface="Calibri"/>
              </a:rPr>
              <a:t>Clinical relevance of WM and GM atrophy</a:t>
            </a:r>
            <a:endParaRPr lang="en-US" kern="0" dirty="0">
              <a:solidFill>
                <a:srgbClr val="FFFFF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5289" y="1277938"/>
            <a:ext cx="8353425" cy="4595812"/>
          </a:xfrm>
        </p:spPr>
        <p:txBody>
          <a:bodyPr/>
          <a:lstStyle/>
          <a:p>
            <a:r>
              <a:rPr lang="en-US" b="1" dirty="0" err="1" smtClean="0"/>
              <a:t>EDSS</a:t>
            </a:r>
            <a:r>
              <a:rPr lang="en-US" b="1" dirty="0" smtClean="0"/>
              <a:t> score:</a:t>
            </a:r>
          </a:p>
          <a:p>
            <a:pPr lvl="1"/>
            <a:r>
              <a:rPr lang="en-US" dirty="0" smtClean="0"/>
              <a:t>In early RRMS patients (N = 425): most significant correlations between </a:t>
            </a:r>
            <a:r>
              <a:rPr lang="en-US" b="1" dirty="0" smtClean="0"/>
              <a:t>cortical thickness</a:t>
            </a:r>
            <a:r>
              <a:rPr lang="en-US" dirty="0" smtClean="0"/>
              <a:t> and EDSS score for the </a:t>
            </a:r>
            <a:r>
              <a:rPr lang="en-US" b="1" dirty="0"/>
              <a:t>anterior pole of the left </a:t>
            </a:r>
            <a:r>
              <a:rPr lang="en-US" b="1" dirty="0" smtClean="0"/>
              <a:t>inferior temporal gyrus</a:t>
            </a:r>
            <a:r>
              <a:rPr lang="en-US" dirty="0" smtClean="0"/>
              <a:t>, the </a:t>
            </a:r>
            <a:r>
              <a:rPr lang="en-US" b="1" dirty="0" smtClean="0"/>
              <a:t>middle and superior frontal gyri bilaterally</a:t>
            </a:r>
            <a:r>
              <a:rPr lang="en-US" dirty="0" smtClean="0"/>
              <a:t>, and the </a:t>
            </a:r>
            <a:r>
              <a:rPr lang="en-US" b="1" dirty="0" smtClean="0"/>
              <a:t>bilateral anterior cingulate cortex </a:t>
            </a:r>
            <a:r>
              <a:rPr lang="en-GB" dirty="0"/>
              <a:t>and </a:t>
            </a:r>
            <a:r>
              <a:rPr lang="en-GB" b="1" dirty="0"/>
              <a:t>left post-central cortical </a:t>
            </a:r>
            <a:r>
              <a:rPr lang="en-GB" b="1" dirty="0" smtClean="0"/>
              <a:t>area</a:t>
            </a:r>
            <a:endParaRPr lang="en-US" b="1" dirty="0" smtClean="0"/>
          </a:p>
          <a:p>
            <a:r>
              <a:rPr lang="en-US" b="1" dirty="0" smtClean="0"/>
              <a:t>Cognitive impairment:</a:t>
            </a:r>
          </a:p>
          <a:p>
            <a:pPr lvl="1"/>
            <a:r>
              <a:rPr lang="en-US" b="1" dirty="0" smtClean="0"/>
              <a:t>Hippocampal atrophy </a:t>
            </a:r>
            <a:r>
              <a:rPr lang="en-US" dirty="0" smtClean="0"/>
              <a:t>associated with impaired memory encoding </a:t>
            </a:r>
            <a:br>
              <a:rPr lang="en-US" dirty="0" smtClean="0"/>
            </a:br>
            <a:r>
              <a:rPr lang="en-US" dirty="0" smtClean="0"/>
              <a:t>and retrieval</a:t>
            </a:r>
          </a:p>
          <a:p>
            <a:pPr lvl="1"/>
            <a:r>
              <a:rPr lang="en-US" b="1" dirty="0" smtClean="0"/>
              <a:t>Atrophy of the putamen </a:t>
            </a:r>
            <a:r>
              <a:rPr lang="en-US" dirty="0" smtClean="0"/>
              <a:t>predicts poor performance in tests assessing cognitive performance </a:t>
            </a:r>
          </a:p>
          <a:p>
            <a:r>
              <a:rPr lang="en-US" b="1" dirty="0" smtClean="0"/>
              <a:t>Fatigue:</a:t>
            </a:r>
          </a:p>
          <a:p>
            <a:pPr lvl="1"/>
            <a:r>
              <a:rPr lang="en-US" b="1" dirty="0" smtClean="0"/>
              <a:t>Atrophy in the frontal lobes </a:t>
            </a:r>
            <a:r>
              <a:rPr lang="en-US" dirty="0" smtClean="0"/>
              <a:t>and progression of corpus callosum atrophy over 5 years associated with severity of fatigue</a:t>
            </a:r>
            <a:endParaRPr lang="en-US" dirty="0"/>
          </a:p>
        </p:txBody>
      </p:sp>
      <p:sp>
        <p:nvSpPr>
          <p:cNvPr id="4" name="Text Placeholder 3"/>
          <p:cNvSpPr>
            <a:spLocks noGrp="1"/>
          </p:cNvSpPr>
          <p:nvPr>
            <p:ph type="body" sz="quarter" idx="11"/>
          </p:nvPr>
        </p:nvSpPr>
        <p:spPr>
          <a:xfrm>
            <a:off x="4941077" y="6468631"/>
            <a:ext cx="4023537" cy="287771"/>
          </a:xfrm>
        </p:spPr>
        <p:txBody>
          <a:bodyPr/>
          <a:lstStyle/>
          <a:p>
            <a:r>
              <a:rPr lang="nl-BE" sz="1100" dirty="0"/>
              <a:t>EDSS, Expanded Disability Status </a:t>
            </a:r>
            <a:r>
              <a:rPr lang="nl-BE" sz="1100" dirty="0" smtClean="0"/>
              <a:t>Scale; </a:t>
            </a:r>
            <a:r>
              <a:rPr lang="en-GB" altLang="en-US" sz="1100" dirty="0">
                <a:latin typeface="Calibri" pitchFamily="34" charset="0"/>
              </a:rPr>
              <a:t>RRMS, relapsing–remitting </a:t>
            </a:r>
            <a:r>
              <a:rPr lang="en-GB" altLang="en-US" sz="1100" dirty="0" smtClean="0">
                <a:latin typeface="Calibri" pitchFamily="34" charset="0"/>
              </a:rPr>
              <a:t>MS</a:t>
            </a:r>
            <a:r>
              <a:rPr lang="en-GB" altLang="en-US" sz="1100" dirty="0">
                <a:latin typeface="Calibri" pitchFamily="34" charset="0"/>
              </a:rPr>
              <a:t>.</a:t>
            </a:r>
            <a:endParaRPr lang="nl-BE" sz="1100" dirty="0"/>
          </a:p>
          <a:p>
            <a:r>
              <a:rPr lang="nl-BE" sz="1100" dirty="0" smtClean="0"/>
              <a:t>Charil A, </a:t>
            </a:r>
            <a:r>
              <a:rPr lang="nl-BE" sz="1100" i="1" dirty="0" smtClean="0"/>
              <a:t>et al</a:t>
            </a:r>
            <a:r>
              <a:rPr lang="nl-BE" sz="1100" dirty="0" smtClean="0"/>
              <a:t>. </a:t>
            </a:r>
            <a:r>
              <a:rPr lang="nl-BE" sz="1100" i="1" dirty="0" smtClean="0"/>
              <a:t>NeuroImage</a:t>
            </a:r>
            <a:r>
              <a:rPr lang="nl-BE" sz="1100" dirty="0" smtClean="0"/>
              <a:t> 2007; Rocca MA, </a:t>
            </a:r>
            <a:r>
              <a:rPr lang="nl-BE" sz="1100" i="1" dirty="0" smtClean="0"/>
              <a:t>et al. J Neurol</a:t>
            </a:r>
            <a:r>
              <a:rPr lang="nl-BE" sz="1100" dirty="0" smtClean="0"/>
              <a:t> 2012.</a:t>
            </a:r>
            <a:endParaRPr lang="nl-BE" sz="1100" dirty="0"/>
          </a:p>
        </p:txBody>
      </p:sp>
      <p:sp>
        <p:nvSpPr>
          <p:cNvPr id="5" name="Rectángulo 4"/>
          <p:cNvSpPr/>
          <p:nvPr/>
        </p:nvSpPr>
        <p:spPr>
          <a:xfrm>
            <a:off x="0" y="-3165"/>
            <a:ext cx="9144000" cy="823176"/>
          </a:xfrm>
          <a:prstGeom prst="rect">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6" name="Title 1"/>
          <p:cNvSpPr txBox="1">
            <a:spLocks/>
          </p:cNvSpPr>
          <p:nvPr/>
        </p:nvSpPr>
        <p:spPr>
          <a:xfrm>
            <a:off x="0" y="167429"/>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nl-BE" sz="2400" dirty="0" smtClean="0">
                <a:solidFill>
                  <a:srgbClr val="FFFFFF"/>
                </a:solidFill>
                <a:latin typeface="Calibri"/>
              </a:rPr>
              <a:t>Clinical correlates of regional brain atrophy</a:t>
            </a:r>
            <a:endParaRPr lang="en-US" kern="0" dirty="0">
              <a:solidFill>
                <a:srgbClr val="FFFFFF"/>
              </a:solidFill>
              <a:latin typeface="Calibri" panose="020F0502020204030204" pitchFamily="34" charset="0"/>
            </a:endParaRPr>
          </a:p>
        </p:txBody>
      </p:sp>
    </p:spTree>
    <p:extLst>
      <p:ext uri="{BB962C8B-B14F-4D97-AF65-F5344CB8AC3E}">
        <p14:creationId xmlns="" xmlns:p14="http://schemas.microsoft.com/office/powerpoint/2010/main" val="296570377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ángulo 3"/>
          <p:cNvSpPr>
            <a:spLocks noChangeArrowheads="1"/>
          </p:cNvSpPr>
          <p:nvPr/>
        </p:nvSpPr>
        <p:spPr bwMode="auto">
          <a:xfrm>
            <a:off x="333375" y="1612902"/>
            <a:ext cx="847725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800100" indent="-34290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s-ES" dirty="0" smtClean="0">
                <a:solidFill>
                  <a:srgbClr val="000000"/>
                </a:solidFill>
                <a:latin typeface="Calibri" panose="020F0502020204030204" pitchFamily="34" charset="0"/>
              </a:rPr>
              <a:t>Capturing temporal patterns of structural brain changes requires:</a:t>
            </a:r>
          </a:p>
          <a:p>
            <a:pPr lvl="1" algn="just">
              <a:buFont typeface="Arial" panose="020B0604020202020204" pitchFamily="34" charset="0"/>
              <a:buChar char="•"/>
            </a:pPr>
            <a:endParaRPr lang="en-US" altLang="es-ES" dirty="0" smtClean="0">
              <a:solidFill>
                <a:srgbClr val="000000"/>
              </a:solidFill>
              <a:latin typeface="Calibri" panose="020F0502020204030204" pitchFamily="34" charset="0"/>
            </a:endParaRPr>
          </a:p>
          <a:p>
            <a:pPr lvl="1" algn="just">
              <a:buFont typeface="Arial" panose="020B0604020202020204" pitchFamily="34" charset="0"/>
              <a:buChar char="•"/>
            </a:pPr>
            <a:r>
              <a:rPr lang="en-US" altLang="es-ES" b="1" dirty="0" smtClean="0">
                <a:solidFill>
                  <a:srgbClr val="000000"/>
                </a:solidFill>
                <a:latin typeface="Calibri" panose="020F0502020204030204" pitchFamily="34" charset="0"/>
              </a:rPr>
              <a:t>adequate </a:t>
            </a:r>
            <a:r>
              <a:rPr lang="en-US" altLang="es-ES" b="1" dirty="0" smtClean="0">
                <a:solidFill>
                  <a:srgbClr val="000000"/>
                </a:solidFill>
                <a:latin typeface="Calibri" panose="020F0502020204030204" pitchFamily="34" charset="0"/>
              </a:rPr>
              <a:t>MRI protocols </a:t>
            </a:r>
          </a:p>
          <a:p>
            <a:pPr lvl="1" algn="just">
              <a:buFont typeface="Arial" panose="020B0604020202020204" pitchFamily="34" charset="0"/>
              <a:buChar char="•"/>
            </a:pPr>
            <a:r>
              <a:rPr lang="en-US" altLang="es-ES" b="1" dirty="0" smtClean="0">
                <a:solidFill>
                  <a:srgbClr val="000000"/>
                </a:solidFill>
                <a:latin typeface="Calibri" panose="020F0502020204030204" pitchFamily="34" charset="0"/>
              </a:rPr>
              <a:t>accurate and robust image analysis tools </a:t>
            </a:r>
          </a:p>
          <a:p>
            <a:pPr algn="just"/>
            <a:endParaRPr lang="en-US" altLang="es-ES" dirty="0" smtClean="0">
              <a:solidFill>
                <a:srgbClr val="000000"/>
              </a:solidFill>
              <a:latin typeface="Calibri" panose="020F0502020204030204" pitchFamily="34" charset="0"/>
            </a:endParaRPr>
          </a:p>
          <a:p>
            <a:pPr algn="just"/>
            <a:r>
              <a:rPr lang="en-US" altLang="es-ES" dirty="0" smtClean="0">
                <a:solidFill>
                  <a:srgbClr val="000000"/>
                </a:solidFill>
                <a:latin typeface="Calibri" panose="020F0502020204030204" pitchFamily="34" charset="0"/>
              </a:rPr>
              <a:t>It might be challenging the use of MRI-based assessments on individual basis to reliably classify subjects into patient versus normal, as opposed to assessing significant group </a:t>
            </a:r>
            <a:r>
              <a:rPr lang="es-ES" altLang="es-ES" dirty="0" err="1" smtClean="0">
                <a:solidFill>
                  <a:srgbClr val="000000"/>
                </a:solidFill>
                <a:latin typeface="Calibri" panose="020F0502020204030204" pitchFamily="34" charset="0"/>
              </a:rPr>
              <a:t>differences</a:t>
            </a:r>
            <a:endParaRPr lang="es-ES" altLang="es-ES" dirty="0" smtClean="0">
              <a:solidFill>
                <a:srgbClr val="000000"/>
              </a:solidFill>
              <a:latin typeface="Calibri" panose="020F0502020204030204" pitchFamily="34" charset="0"/>
            </a:endParaRPr>
          </a:p>
        </p:txBody>
      </p:sp>
      <p:sp>
        <p:nvSpPr>
          <p:cNvPr id="4" name="Rectángulo 10"/>
          <p:cNvSpPr/>
          <p:nvPr/>
        </p:nvSpPr>
        <p:spPr>
          <a:xfrm>
            <a:off x="0" y="0"/>
            <a:ext cx="9144000" cy="672860"/>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defRPr/>
            </a:pPr>
            <a:endParaRPr lang="es-ES" sz="1800" kern="0" smtClean="0">
              <a:solidFill>
                <a:prstClr val="white"/>
              </a:solidFill>
              <a:latin typeface="Calibri"/>
            </a:endParaRPr>
          </a:p>
        </p:txBody>
      </p:sp>
      <p:sp>
        <p:nvSpPr>
          <p:cNvPr id="5" name="Rectángulo 11"/>
          <p:cNvSpPr/>
          <p:nvPr/>
        </p:nvSpPr>
        <p:spPr>
          <a:xfrm>
            <a:off x="-1" y="114302"/>
            <a:ext cx="8663921" cy="461665"/>
          </a:xfrm>
          <a:prstGeom prst="rect">
            <a:avLst/>
          </a:prstGeom>
        </p:spPr>
        <p:txBody>
          <a:bodyPr wrap="square">
            <a:spAutoFit/>
          </a:bodyPr>
          <a:lstStyle/>
          <a:p>
            <a:pPr algn="ctr" eaLnBrk="1" hangingPunct="1">
              <a:defRPr/>
            </a:pPr>
            <a:r>
              <a:rPr lang="en-GB" altLang="es-ES" b="1" dirty="0" smtClean="0">
                <a:solidFill>
                  <a:srgbClr val="FFFFFF"/>
                </a:solidFill>
                <a:latin typeface="Calibri" panose="020F0502020204030204" pitchFamily="34" charset="0"/>
              </a:rPr>
              <a:t>Atrophy  </a:t>
            </a:r>
            <a:r>
              <a:rPr lang="en-GB" altLang="es-ES" b="1" dirty="0" smtClean="0">
                <a:solidFill>
                  <a:srgbClr val="FFFFFF"/>
                </a:solidFill>
                <a:latin typeface="Calibri" panose="020F0502020204030204" pitchFamily="34" charset="0"/>
              </a:rPr>
              <a:t>measurements: technique</a:t>
            </a:r>
            <a:endParaRPr lang="en-GB" altLang="es-ES" b="1"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33705041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5"/>
          <p:cNvSpPr/>
          <p:nvPr/>
        </p:nvSpPr>
        <p:spPr>
          <a:xfrm>
            <a:off x="0" y="-1"/>
            <a:ext cx="9144000" cy="1043797"/>
          </a:xfrm>
          <a:prstGeom prst="rect">
            <a:avLst/>
          </a:prstGeom>
          <a:solidFill>
            <a:srgbClr val="1F49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Calibri"/>
              <a:ea typeface="+mn-ea"/>
              <a:cs typeface="+mn-cs"/>
            </a:endParaRPr>
          </a:p>
        </p:txBody>
      </p:sp>
      <p:sp>
        <p:nvSpPr>
          <p:cNvPr id="2050" name="Text Box 2"/>
          <p:cNvSpPr txBox="1">
            <a:spLocks noChangeArrowheads="1"/>
          </p:cNvSpPr>
          <p:nvPr/>
        </p:nvSpPr>
        <p:spPr bwMode="auto">
          <a:xfrm>
            <a:off x="3342262" y="205700"/>
            <a:ext cx="2338717" cy="646331"/>
          </a:xfrm>
          <a:prstGeom prst="rect">
            <a:avLst/>
          </a:prstGeom>
          <a:noFill/>
          <a:ln>
            <a:noFill/>
          </a:ln>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it-IT" altLang="ca-ES" sz="3600" b="1" dirty="0" smtClean="0">
                <a:solidFill>
                  <a:schemeClr val="bg1"/>
                </a:solidFill>
                <a:latin typeface="Calibri" panose="020F0502020204030204" pitchFamily="34" charset="0"/>
              </a:rPr>
              <a:t>Disclosures</a:t>
            </a:r>
            <a:endParaRPr lang="it-IT" altLang="ca-ES" sz="1800" b="1" u="sng"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8195" name="Text Box 3"/>
          <p:cNvSpPr txBox="1">
            <a:spLocks noChangeArrowheads="1"/>
          </p:cNvSpPr>
          <p:nvPr/>
        </p:nvSpPr>
        <p:spPr bwMode="auto">
          <a:xfrm>
            <a:off x="250167" y="2222056"/>
            <a:ext cx="8574656" cy="2246769"/>
          </a:xfrm>
          <a:prstGeom prst="rect">
            <a:avLst/>
          </a:prstGeom>
          <a:noFill/>
          <a:ln>
            <a:noFill/>
          </a:ln>
          <a:extLst/>
        </p:spPr>
        <p:txBody>
          <a:bodyPr wrap="square">
            <a:spAutoFit/>
          </a:bodyPr>
          <a:lstStyle>
            <a:lvl1pPr marL="279400" indent="-279400" eaLnBrk="0" hangingPunct="0">
              <a:defRPr sz="2400">
                <a:solidFill>
                  <a:schemeClr val="tx1"/>
                </a:solidFill>
                <a:latin typeface="Tahoma" pitchFamily="34" charset="0"/>
              </a:defRPr>
            </a:lvl1pPr>
            <a:lvl2pPr marL="1046163" indent="-276225"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a:r>
              <a:rPr lang="es-ES" sz="2000" u="sng" dirty="0" smtClean="0">
                <a:latin typeface="+mn-lt"/>
              </a:rPr>
              <a:t>Dr. Rovira</a:t>
            </a:r>
            <a:r>
              <a:rPr lang="es-ES" sz="2000" dirty="0" smtClean="0">
                <a:latin typeface="+mn-lt"/>
              </a:rPr>
              <a:t> </a:t>
            </a:r>
            <a:r>
              <a:rPr lang="es-ES" sz="2000" dirty="0" err="1" smtClean="0">
                <a:latin typeface="+mn-lt"/>
              </a:rPr>
              <a:t>serves</a:t>
            </a:r>
            <a:r>
              <a:rPr lang="es-ES" sz="2000" dirty="0" smtClean="0">
                <a:latin typeface="+mn-lt"/>
              </a:rPr>
              <a:t> </a:t>
            </a:r>
            <a:r>
              <a:rPr lang="es-ES" sz="2000" dirty="0" err="1" smtClean="0">
                <a:latin typeface="+mn-lt"/>
              </a:rPr>
              <a:t>on</a:t>
            </a:r>
            <a:r>
              <a:rPr lang="es-ES" sz="2000" dirty="0" smtClean="0">
                <a:latin typeface="+mn-lt"/>
              </a:rPr>
              <a:t> </a:t>
            </a:r>
            <a:r>
              <a:rPr lang="es-ES" sz="2000" dirty="0" err="1" smtClean="0">
                <a:latin typeface="+mn-lt"/>
              </a:rPr>
              <a:t>scientific</a:t>
            </a:r>
            <a:r>
              <a:rPr lang="es-ES" sz="2000" dirty="0" smtClean="0">
                <a:latin typeface="+mn-lt"/>
              </a:rPr>
              <a:t> </a:t>
            </a:r>
            <a:r>
              <a:rPr lang="es-ES" sz="2000" dirty="0" err="1" smtClean="0">
                <a:latin typeface="+mn-lt"/>
              </a:rPr>
              <a:t>advisory</a:t>
            </a:r>
            <a:r>
              <a:rPr lang="es-ES" sz="2000" dirty="0" smtClean="0">
                <a:latin typeface="+mn-lt"/>
              </a:rPr>
              <a:t> </a:t>
            </a:r>
            <a:r>
              <a:rPr lang="es-ES" sz="2000" dirty="0" err="1" smtClean="0">
                <a:latin typeface="+mn-lt"/>
              </a:rPr>
              <a:t>boards</a:t>
            </a:r>
            <a:r>
              <a:rPr lang="es-ES" sz="2000" dirty="0" smtClean="0">
                <a:latin typeface="+mn-lt"/>
              </a:rPr>
              <a:t> </a:t>
            </a:r>
            <a:r>
              <a:rPr lang="es-ES" sz="2000" dirty="0" err="1" smtClean="0">
                <a:latin typeface="+mn-lt"/>
              </a:rPr>
              <a:t>for</a:t>
            </a:r>
            <a:r>
              <a:rPr lang="es-ES" sz="2000" dirty="0" smtClean="0">
                <a:latin typeface="+mn-lt"/>
              </a:rPr>
              <a:t> Biogen </a:t>
            </a:r>
            <a:r>
              <a:rPr lang="es-ES" sz="2000" dirty="0" err="1" smtClean="0">
                <a:latin typeface="+mn-lt"/>
              </a:rPr>
              <a:t>Idec</a:t>
            </a:r>
            <a:r>
              <a:rPr lang="es-ES" sz="2000" dirty="0" smtClean="0">
                <a:latin typeface="+mn-lt"/>
              </a:rPr>
              <a:t>, </a:t>
            </a:r>
            <a:r>
              <a:rPr lang="it-IT" sz="2000" dirty="0" smtClean="0">
                <a:latin typeface="+mn-lt"/>
              </a:rPr>
              <a:t>Novartis, </a:t>
            </a:r>
            <a:r>
              <a:rPr lang="es-ES" sz="2000" dirty="0" smtClean="0">
                <a:latin typeface="+mn-lt"/>
              </a:rPr>
              <a:t>Genzyme, and OLEA </a:t>
            </a:r>
            <a:r>
              <a:rPr lang="es-ES" sz="2000" dirty="0" err="1" smtClean="0">
                <a:latin typeface="+mn-lt"/>
              </a:rPr>
              <a:t>Medical</a:t>
            </a:r>
            <a:r>
              <a:rPr lang="es-ES" sz="2000" dirty="0" smtClean="0">
                <a:latin typeface="+mn-lt"/>
              </a:rPr>
              <a:t>, and </a:t>
            </a:r>
            <a:r>
              <a:rPr lang="es-ES" sz="2000" dirty="0" err="1" smtClean="0">
                <a:latin typeface="+mn-lt"/>
              </a:rPr>
              <a:t>on</a:t>
            </a:r>
            <a:r>
              <a:rPr lang="es-ES" sz="2000" dirty="0" smtClean="0">
                <a:latin typeface="+mn-lt"/>
              </a:rPr>
              <a:t> </a:t>
            </a:r>
            <a:r>
              <a:rPr lang="es-ES" sz="2000" dirty="0" err="1" smtClean="0">
                <a:latin typeface="+mn-lt"/>
              </a:rPr>
              <a:t>the</a:t>
            </a:r>
            <a:r>
              <a:rPr lang="es-ES" sz="2000" dirty="0" smtClean="0">
                <a:latin typeface="+mn-lt"/>
              </a:rPr>
              <a:t> editorial </a:t>
            </a:r>
            <a:r>
              <a:rPr lang="es-ES" sz="2000" dirty="0" err="1" smtClean="0">
                <a:latin typeface="+mn-lt"/>
              </a:rPr>
              <a:t>board</a:t>
            </a:r>
            <a:r>
              <a:rPr lang="es-ES" sz="2000" dirty="0" smtClean="0">
                <a:latin typeface="+mn-lt"/>
              </a:rPr>
              <a:t> of </a:t>
            </a:r>
            <a:r>
              <a:rPr lang="es-ES" sz="2000" dirty="0" err="1" smtClean="0">
                <a:latin typeface="+mn-lt"/>
              </a:rPr>
              <a:t>the</a:t>
            </a:r>
            <a:r>
              <a:rPr lang="es-ES" sz="2000" dirty="0" smtClean="0">
                <a:latin typeface="+mn-lt"/>
              </a:rPr>
              <a:t> </a:t>
            </a:r>
            <a:r>
              <a:rPr lang="es-ES" sz="2000" i="1" dirty="0" smtClean="0">
                <a:latin typeface="+mn-lt"/>
              </a:rPr>
              <a:t>American </a:t>
            </a:r>
            <a:r>
              <a:rPr lang="es-ES" sz="2000" i="1" dirty="0" err="1" smtClean="0">
                <a:latin typeface="+mn-lt"/>
              </a:rPr>
              <a:t>Journal</a:t>
            </a:r>
            <a:r>
              <a:rPr lang="es-ES" sz="2000" i="1" dirty="0" smtClean="0">
                <a:latin typeface="+mn-lt"/>
              </a:rPr>
              <a:t> of </a:t>
            </a:r>
            <a:r>
              <a:rPr lang="es-ES" sz="2000" i="1" dirty="0" err="1" smtClean="0">
                <a:latin typeface="+mn-lt"/>
              </a:rPr>
              <a:t>Neuroradiology</a:t>
            </a:r>
            <a:r>
              <a:rPr lang="es-ES" sz="2000" dirty="0" smtClean="0">
                <a:latin typeface="+mn-lt"/>
              </a:rPr>
              <a:t> and </a:t>
            </a:r>
            <a:r>
              <a:rPr lang="es-ES" sz="2000" i="1" dirty="0" err="1" smtClean="0">
                <a:latin typeface="+mn-lt"/>
              </a:rPr>
              <a:t>Neuroradiology</a:t>
            </a:r>
            <a:r>
              <a:rPr lang="es-ES" sz="2000" i="1" dirty="0" smtClean="0">
                <a:latin typeface="+mn-lt"/>
              </a:rPr>
              <a:t>, h</a:t>
            </a:r>
            <a:r>
              <a:rPr lang="es-ES" sz="2000" dirty="0" smtClean="0">
                <a:latin typeface="+mn-lt"/>
              </a:rPr>
              <a:t>as </a:t>
            </a:r>
            <a:r>
              <a:rPr lang="es-ES" sz="2000" dirty="0" err="1" smtClean="0">
                <a:latin typeface="+mn-lt"/>
              </a:rPr>
              <a:t>received</a:t>
            </a:r>
            <a:r>
              <a:rPr lang="es-ES" sz="2000" dirty="0" smtClean="0">
                <a:latin typeface="+mn-lt"/>
              </a:rPr>
              <a:t> speaker honoraria </a:t>
            </a:r>
            <a:r>
              <a:rPr lang="es-ES" sz="2000" dirty="0" err="1" smtClean="0">
                <a:latin typeface="+mn-lt"/>
              </a:rPr>
              <a:t>from</a:t>
            </a:r>
            <a:r>
              <a:rPr lang="es-ES" sz="2000" dirty="0" smtClean="0">
                <a:latin typeface="+mn-lt"/>
              </a:rPr>
              <a:t> Bayer, Genzyme, Sanofi-Aventis, </a:t>
            </a:r>
            <a:r>
              <a:rPr lang="es-ES" sz="2000" dirty="0" err="1" smtClean="0">
                <a:latin typeface="+mn-lt"/>
              </a:rPr>
              <a:t>Bracco</a:t>
            </a:r>
            <a:r>
              <a:rPr lang="es-ES" sz="2000" dirty="0" smtClean="0">
                <a:latin typeface="+mn-lt"/>
              </a:rPr>
              <a:t>, Merck-</a:t>
            </a:r>
            <a:r>
              <a:rPr lang="es-ES" sz="2000" dirty="0" err="1" smtClean="0">
                <a:latin typeface="+mn-lt"/>
              </a:rPr>
              <a:t>Serono</a:t>
            </a:r>
            <a:r>
              <a:rPr lang="es-ES" sz="2000" dirty="0" smtClean="0">
                <a:latin typeface="+mn-lt"/>
              </a:rPr>
              <a:t>, </a:t>
            </a:r>
            <a:r>
              <a:rPr lang="es-ES" sz="2000" dirty="0" err="1" smtClean="0">
                <a:latin typeface="+mn-lt"/>
              </a:rPr>
              <a:t>Teva</a:t>
            </a:r>
            <a:r>
              <a:rPr lang="es-ES" sz="2000" dirty="0" smtClean="0">
                <a:latin typeface="+mn-lt"/>
              </a:rPr>
              <a:t> </a:t>
            </a:r>
            <a:r>
              <a:rPr lang="es-ES" sz="2000" dirty="0" err="1" smtClean="0">
                <a:latin typeface="+mn-lt"/>
              </a:rPr>
              <a:t>Pharmaceutical</a:t>
            </a:r>
            <a:r>
              <a:rPr lang="es-ES" sz="2000" dirty="0" smtClean="0">
                <a:latin typeface="+mn-lt"/>
              </a:rPr>
              <a:t> </a:t>
            </a:r>
            <a:r>
              <a:rPr lang="es-ES" sz="2000" dirty="0" err="1" smtClean="0">
                <a:latin typeface="+mn-lt"/>
              </a:rPr>
              <a:t>Industries</a:t>
            </a:r>
            <a:r>
              <a:rPr lang="es-ES" sz="2000" dirty="0" smtClean="0">
                <a:latin typeface="+mn-lt"/>
              </a:rPr>
              <a:t> </a:t>
            </a:r>
            <a:r>
              <a:rPr lang="es-ES" sz="2000" dirty="0" err="1" smtClean="0">
                <a:latin typeface="+mn-lt"/>
              </a:rPr>
              <a:t>Ltd</a:t>
            </a:r>
            <a:r>
              <a:rPr lang="es-ES" sz="2000" dirty="0" smtClean="0">
                <a:latin typeface="+mn-lt"/>
              </a:rPr>
              <a:t>, OLEA </a:t>
            </a:r>
            <a:r>
              <a:rPr lang="es-ES" sz="2000" dirty="0" err="1" smtClean="0">
                <a:latin typeface="+mn-lt"/>
              </a:rPr>
              <a:t>Medical</a:t>
            </a:r>
            <a:r>
              <a:rPr lang="es-ES" sz="2000" dirty="0" smtClean="0">
                <a:latin typeface="+mn-lt"/>
              </a:rPr>
              <a:t>, </a:t>
            </a:r>
            <a:r>
              <a:rPr lang="es-ES" sz="2000" dirty="0" err="1" smtClean="0">
                <a:latin typeface="+mn-lt"/>
              </a:rPr>
              <a:t>Stendhal</a:t>
            </a:r>
            <a:r>
              <a:rPr lang="es-ES" sz="2000" dirty="0" smtClean="0">
                <a:latin typeface="+mn-lt"/>
              </a:rPr>
              <a:t>, </a:t>
            </a:r>
            <a:r>
              <a:rPr lang="es-ES" sz="2000" dirty="0" err="1" smtClean="0">
                <a:latin typeface="+mn-lt"/>
              </a:rPr>
              <a:t>Novartis</a:t>
            </a:r>
            <a:r>
              <a:rPr lang="es-ES" sz="2000" dirty="0" smtClean="0">
                <a:latin typeface="+mn-lt"/>
              </a:rPr>
              <a:t> and Biogen </a:t>
            </a:r>
            <a:r>
              <a:rPr lang="es-ES" sz="2000" dirty="0" err="1" smtClean="0">
                <a:latin typeface="+mn-lt"/>
              </a:rPr>
              <a:t>Idec</a:t>
            </a:r>
            <a:r>
              <a:rPr lang="es-ES" sz="2000" dirty="0" smtClean="0">
                <a:latin typeface="+mn-lt"/>
              </a:rPr>
              <a:t>, </a:t>
            </a:r>
            <a:r>
              <a:rPr lang="es-ES" sz="2000" dirty="0" err="1" smtClean="0">
                <a:latin typeface="+mn-lt"/>
              </a:rPr>
              <a:t>receives</a:t>
            </a:r>
            <a:r>
              <a:rPr lang="es-ES" sz="2000" dirty="0" smtClean="0">
                <a:latin typeface="+mn-lt"/>
              </a:rPr>
              <a:t> </a:t>
            </a:r>
            <a:r>
              <a:rPr lang="es-ES" sz="2000" dirty="0" err="1" smtClean="0">
                <a:latin typeface="+mn-lt"/>
              </a:rPr>
              <a:t>research</a:t>
            </a:r>
            <a:r>
              <a:rPr lang="es-ES" sz="2000" dirty="0" smtClean="0">
                <a:latin typeface="+mn-lt"/>
              </a:rPr>
              <a:t> </a:t>
            </a:r>
            <a:r>
              <a:rPr lang="es-ES" sz="2000" dirty="0" err="1" smtClean="0">
                <a:latin typeface="+mn-lt"/>
              </a:rPr>
              <a:t>support</a:t>
            </a:r>
            <a:r>
              <a:rPr lang="es-ES" sz="2000" dirty="0" smtClean="0">
                <a:latin typeface="+mn-lt"/>
              </a:rPr>
              <a:t> </a:t>
            </a:r>
            <a:r>
              <a:rPr lang="es-ES" sz="2000" dirty="0" err="1" smtClean="0">
                <a:latin typeface="+mn-lt"/>
              </a:rPr>
              <a:t>from</a:t>
            </a:r>
            <a:r>
              <a:rPr lang="es-ES" sz="2000" dirty="0" smtClean="0">
                <a:latin typeface="+mn-lt"/>
              </a:rPr>
              <a:t> Bayer, and has </a:t>
            </a:r>
            <a:r>
              <a:rPr lang="es-ES" sz="2000" dirty="0" err="1" smtClean="0">
                <a:latin typeface="+mn-lt"/>
              </a:rPr>
              <a:t>research</a:t>
            </a:r>
            <a:r>
              <a:rPr lang="es-ES" sz="2000" dirty="0" smtClean="0">
                <a:latin typeface="+mn-lt"/>
              </a:rPr>
              <a:t> </a:t>
            </a:r>
            <a:r>
              <a:rPr lang="es-ES" sz="2000" dirty="0" err="1" smtClean="0">
                <a:latin typeface="+mn-lt"/>
              </a:rPr>
              <a:t>agreements</a:t>
            </a:r>
            <a:r>
              <a:rPr lang="es-ES" sz="2000" dirty="0" smtClean="0">
                <a:latin typeface="+mn-lt"/>
              </a:rPr>
              <a:t> </a:t>
            </a:r>
            <a:r>
              <a:rPr lang="es-ES" sz="2000" dirty="0" err="1" smtClean="0">
                <a:latin typeface="+mn-lt"/>
              </a:rPr>
              <a:t>with</a:t>
            </a:r>
            <a:r>
              <a:rPr lang="es-ES" sz="2000" dirty="0" smtClean="0">
                <a:latin typeface="+mn-lt"/>
              </a:rPr>
              <a:t> Siemens AG.</a:t>
            </a:r>
            <a:endParaRPr lang="es-E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a:grpSpLocks/>
          </p:cNvGrpSpPr>
          <p:nvPr/>
        </p:nvGrpSpPr>
        <p:grpSpPr bwMode="auto">
          <a:xfrm>
            <a:off x="1538289" y="2012952"/>
            <a:ext cx="2200275" cy="1241425"/>
            <a:chOff x="1599481" y="2963473"/>
            <a:chExt cx="2200275" cy="1149350"/>
          </a:xfrm>
        </p:grpSpPr>
        <p:graphicFrame>
          <p:nvGraphicFramePr>
            <p:cNvPr id="352279" name="Object 2"/>
            <p:cNvGraphicFramePr>
              <a:graphicFrameLocks noChangeAspect="1"/>
            </p:cNvGraphicFramePr>
            <p:nvPr/>
          </p:nvGraphicFramePr>
          <p:xfrm>
            <a:off x="2667869" y="2963473"/>
            <a:ext cx="1131887" cy="1149350"/>
          </p:xfrm>
          <a:graphic>
            <a:graphicData uri="http://schemas.openxmlformats.org/presentationml/2006/ole">
              <p:oleObj spid="_x0000_s896002" name="Foto de Photo Editor" r:id="rId3" imgW="1590897" imgH="1914286" progId="">
                <p:embed/>
              </p:oleObj>
            </a:graphicData>
          </a:graphic>
        </p:graphicFrame>
        <p:graphicFrame>
          <p:nvGraphicFramePr>
            <p:cNvPr id="352280" name="Object 3"/>
            <p:cNvGraphicFramePr>
              <a:graphicFrameLocks noChangeAspect="1"/>
            </p:cNvGraphicFramePr>
            <p:nvPr/>
          </p:nvGraphicFramePr>
          <p:xfrm>
            <a:off x="1599481" y="2963473"/>
            <a:ext cx="1071563" cy="1149350"/>
          </p:xfrm>
          <a:graphic>
            <a:graphicData uri="http://schemas.openxmlformats.org/presentationml/2006/ole">
              <p:oleObj spid="_x0000_s896003" name="Foto de Photo Editor" r:id="rId4" imgW="1448002" imgH="1790476" progId="">
                <p:embed/>
              </p:oleObj>
            </a:graphicData>
          </a:graphic>
        </p:graphicFrame>
      </p:grpSp>
      <p:sp>
        <p:nvSpPr>
          <p:cNvPr id="352261" name="13 CuadroTexto"/>
          <p:cNvSpPr txBox="1">
            <a:spLocks noChangeArrowheads="1"/>
          </p:cNvSpPr>
          <p:nvPr/>
        </p:nvSpPr>
        <p:spPr bwMode="auto">
          <a:xfrm>
            <a:off x="1004888" y="3341990"/>
            <a:ext cx="326072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s-ES" sz="1400" dirty="0" smtClean="0">
                <a:solidFill>
                  <a:prstClr val="black"/>
                </a:solidFill>
              </a:rPr>
              <a:t>Global or regional automated segmentation</a:t>
            </a:r>
          </a:p>
          <a:p>
            <a:pPr algn="ctr" eaLnBrk="1" hangingPunct="1">
              <a:spcBef>
                <a:spcPct val="0"/>
              </a:spcBef>
              <a:buFontTx/>
              <a:buNone/>
            </a:pPr>
            <a:r>
              <a:rPr lang="en-GB" altLang="es-ES" sz="1400" b="1" dirty="0" smtClean="0">
                <a:solidFill>
                  <a:prstClr val="black"/>
                </a:solidFill>
              </a:rPr>
              <a:t>BPF=brain parenchymal fraction</a:t>
            </a:r>
          </a:p>
          <a:p>
            <a:pPr algn="ctr" eaLnBrk="1" hangingPunct="1">
              <a:spcBef>
                <a:spcPct val="0"/>
              </a:spcBef>
              <a:buFontTx/>
              <a:buNone/>
            </a:pPr>
            <a:r>
              <a:rPr lang="en-GB" altLang="es-ES" sz="1000" dirty="0" smtClean="0">
                <a:solidFill>
                  <a:prstClr val="black"/>
                </a:solidFill>
              </a:rPr>
              <a:t>BPF: brain volume/ intracranial volume</a:t>
            </a:r>
          </a:p>
          <a:p>
            <a:pPr algn="ctr" eaLnBrk="1" hangingPunct="1">
              <a:spcBef>
                <a:spcPct val="0"/>
              </a:spcBef>
              <a:buFontTx/>
              <a:buNone/>
            </a:pPr>
            <a:r>
              <a:rPr lang="en-GB" altLang="es-ES" sz="1400" b="1" dirty="0" smtClean="0">
                <a:solidFill>
                  <a:prstClr val="black"/>
                </a:solidFill>
              </a:rPr>
              <a:t>NBV= Normalized brain volume</a:t>
            </a:r>
          </a:p>
          <a:p>
            <a:pPr algn="ctr" eaLnBrk="1" hangingPunct="1">
              <a:spcBef>
                <a:spcPct val="0"/>
              </a:spcBef>
              <a:buFontTx/>
              <a:buNone/>
            </a:pPr>
            <a:r>
              <a:rPr lang="en-GB" altLang="es-ES" sz="1400" b="1" dirty="0" smtClean="0">
                <a:solidFill>
                  <a:prstClr val="black"/>
                </a:solidFill>
              </a:rPr>
              <a:t>Grey and white matter fractions (%)</a:t>
            </a:r>
          </a:p>
        </p:txBody>
      </p:sp>
      <p:sp>
        <p:nvSpPr>
          <p:cNvPr id="352262" name="Content Placeholder 2"/>
          <p:cNvSpPr txBox="1">
            <a:spLocks/>
          </p:cNvSpPr>
          <p:nvPr/>
        </p:nvSpPr>
        <p:spPr bwMode="auto">
          <a:xfrm>
            <a:off x="1139825" y="1385890"/>
            <a:ext cx="2909888"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92088" indent="-192088" defTabSz="771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71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71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71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71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850"/>
              </a:spcBef>
              <a:buClr>
                <a:srgbClr val="00814A"/>
              </a:buClr>
              <a:buFontTx/>
              <a:buNone/>
            </a:pPr>
            <a:r>
              <a:rPr lang="en-US" altLang="es-ES" sz="2000" b="1" smtClean="0">
                <a:solidFill>
                  <a:srgbClr val="000000"/>
                </a:solidFill>
                <a:cs typeface="Arial" panose="020B0604020202020204" pitchFamily="34" charset="0"/>
              </a:rPr>
              <a:t>single time-point</a:t>
            </a:r>
          </a:p>
        </p:txBody>
      </p:sp>
      <p:sp>
        <p:nvSpPr>
          <p:cNvPr id="30" name="25 Rectángulo"/>
          <p:cNvSpPr/>
          <p:nvPr/>
        </p:nvSpPr>
        <p:spPr>
          <a:xfrm>
            <a:off x="801689" y="1360488"/>
            <a:ext cx="3743325" cy="334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352266" name="22 CuadroTexto"/>
          <p:cNvSpPr txBox="1">
            <a:spLocks noChangeArrowheads="1"/>
          </p:cNvSpPr>
          <p:nvPr/>
        </p:nvSpPr>
        <p:spPr bwMode="auto">
          <a:xfrm>
            <a:off x="844551" y="2441577"/>
            <a:ext cx="7159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dirty="0" smtClean="0">
                <a:solidFill>
                  <a:srgbClr val="000000"/>
                </a:solidFill>
              </a:rPr>
              <a:t>IC volume</a:t>
            </a:r>
            <a:endParaRPr lang="es-ES" altLang="es-ES" sz="1000" dirty="0" smtClean="0">
              <a:solidFill>
                <a:srgbClr val="000000"/>
              </a:solidFill>
            </a:endParaRPr>
          </a:p>
        </p:txBody>
      </p:sp>
      <p:sp>
        <p:nvSpPr>
          <p:cNvPr id="352267" name="23 CuadroTexto"/>
          <p:cNvSpPr txBox="1">
            <a:spLocks noChangeArrowheads="1"/>
          </p:cNvSpPr>
          <p:nvPr/>
        </p:nvSpPr>
        <p:spPr bwMode="auto">
          <a:xfrm>
            <a:off x="3692526" y="2181226"/>
            <a:ext cx="8223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smtClean="0">
                <a:solidFill>
                  <a:srgbClr val="000000"/>
                </a:solidFill>
              </a:rPr>
              <a:t>Brain volume</a:t>
            </a:r>
            <a:endParaRPr lang="es-ES" altLang="es-ES" sz="1000" smtClean="0">
              <a:solidFill>
                <a:srgbClr val="000000"/>
              </a:solidFill>
            </a:endParaRPr>
          </a:p>
        </p:txBody>
      </p:sp>
      <p:sp>
        <p:nvSpPr>
          <p:cNvPr id="352274" name="13 CuadroTexto"/>
          <p:cNvSpPr txBox="1">
            <a:spLocks noChangeArrowheads="1"/>
          </p:cNvSpPr>
          <p:nvPr/>
        </p:nvSpPr>
        <p:spPr bwMode="auto">
          <a:xfrm>
            <a:off x="1606550" y="877889"/>
            <a:ext cx="21530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a-ES" altLang="es-ES" sz="1800" b="1" dirty="0" smtClean="0">
                <a:solidFill>
                  <a:srgbClr val="000000"/>
                </a:solidFill>
              </a:rPr>
              <a:t>Segmentation-based</a:t>
            </a:r>
            <a:endParaRPr lang="es-ES" altLang="es-ES" sz="1800" b="1" dirty="0" smtClean="0">
              <a:solidFill>
                <a:srgbClr val="000000"/>
              </a:solidFill>
            </a:endParaRPr>
          </a:p>
        </p:txBody>
      </p:sp>
      <p:sp>
        <p:nvSpPr>
          <p:cNvPr id="3" name="Rectángulo 2"/>
          <p:cNvSpPr/>
          <p:nvPr/>
        </p:nvSpPr>
        <p:spPr>
          <a:xfrm>
            <a:off x="801688" y="4816476"/>
            <a:ext cx="3784600" cy="1169551"/>
          </a:xfrm>
          <a:prstGeom prst="rect">
            <a:avLst/>
          </a:prstGeom>
        </p:spPr>
        <p:txBody>
          <a:bodyPr>
            <a:spAutoFit/>
          </a:bodyPr>
          <a:lstStyle/>
          <a:p>
            <a:pPr marL="342900" indent="-342900">
              <a:buFont typeface="Arial" panose="020B0604020202020204" pitchFamily="34" charset="0"/>
              <a:buChar char="•"/>
              <a:defRPr/>
            </a:pPr>
            <a:r>
              <a:rPr lang="en-GB" sz="1400" dirty="0" smtClean="0">
                <a:solidFill>
                  <a:srgbClr val="C00000"/>
                </a:solidFill>
                <a:latin typeface="Calibri"/>
                <a:ea typeface="Calibri" panose="020F0502020204030204" pitchFamily="34" charset="0"/>
                <a:cs typeface="Times New Roman" panose="02020603050405020304" pitchFamily="18" charset="0"/>
              </a:rPr>
              <a:t>Heterogeneous results </a:t>
            </a:r>
          </a:p>
          <a:p>
            <a:pPr marL="342900" indent="-342900">
              <a:buFont typeface="Arial" panose="020B0604020202020204" pitchFamily="34" charset="0"/>
              <a:buChar char="•"/>
              <a:defRPr/>
            </a:pPr>
            <a:r>
              <a:rPr lang="en-GB" sz="1400" dirty="0" smtClean="0">
                <a:solidFill>
                  <a:srgbClr val="C00000"/>
                </a:solidFill>
                <a:latin typeface="Calibri"/>
                <a:ea typeface="Calibri" panose="020F0502020204030204" pitchFamily="34" charset="0"/>
                <a:cs typeface="Times New Roman" panose="02020603050405020304" pitchFamily="18" charset="0"/>
              </a:rPr>
              <a:t>Influenced by the quality of T1-weigthed images</a:t>
            </a:r>
          </a:p>
          <a:p>
            <a:pPr marL="342900" indent="-342900">
              <a:buFont typeface="Arial" panose="020B0604020202020204" pitchFamily="34" charset="0"/>
              <a:buChar char="•"/>
              <a:defRPr/>
            </a:pPr>
            <a:r>
              <a:rPr lang="en-GB" sz="1400" dirty="0" smtClean="0">
                <a:solidFill>
                  <a:srgbClr val="C00000"/>
                </a:solidFill>
                <a:latin typeface="Calibri"/>
                <a:ea typeface="Calibri" panose="020F0502020204030204" pitchFamily="34" charset="0"/>
                <a:cs typeface="Times New Roman" panose="02020603050405020304" pitchFamily="18" charset="0"/>
              </a:rPr>
              <a:t>Not recommended for longitudinal studies </a:t>
            </a:r>
          </a:p>
          <a:p>
            <a:pPr marL="342900" indent="-342900">
              <a:buFont typeface="Arial" panose="020B0604020202020204" pitchFamily="34" charset="0"/>
              <a:buChar char="•"/>
              <a:defRPr/>
            </a:pPr>
            <a:r>
              <a:rPr lang="en-GB" sz="1400" b="1" dirty="0" smtClean="0">
                <a:solidFill>
                  <a:srgbClr val="002060"/>
                </a:solidFill>
                <a:latin typeface="Calibri"/>
                <a:cs typeface="Times New Roman" panose="02020603050405020304" pitchFamily="18" charset="0"/>
              </a:rPr>
              <a:t>Designed to analyse regional volumes</a:t>
            </a:r>
            <a:endParaRPr lang="en-GB" sz="1400" b="1" dirty="0">
              <a:solidFill>
                <a:srgbClr val="002060"/>
              </a:solidFill>
              <a:latin typeface="Calibri"/>
            </a:endParaRPr>
          </a:p>
        </p:txBody>
      </p:sp>
      <p:sp>
        <p:nvSpPr>
          <p:cNvPr id="26" name="Rectángulo 25"/>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solidFill>
                <a:prstClr val="white"/>
              </a:solidFill>
            </a:endParaRPr>
          </a:p>
        </p:txBody>
      </p:sp>
      <p:sp>
        <p:nvSpPr>
          <p:cNvPr id="28"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rPr>
              <a:t>Brain atrophy in MS: MRI-based methods</a:t>
            </a:r>
          </a:p>
        </p:txBody>
      </p:sp>
      <p:sp>
        <p:nvSpPr>
          <p:cNvPr id="27" name="26 Rectángulo"/>
          <p:cNvSpPr/>
          <p:nvPr/>
        </p:nvSpPr>
        <p:spPr>
          <a:xfrm>
            <a:off x="466505" y="6427113"/>
            <a:ext cx="8677495" cy="430887"/>
          </a:xfrm>
          <a:prstGeom prst="rect">
            <a:avLst/>
          </a:prstGeom>
        </p:spPr>
        <p:txBody>
          <a:bodyPr wrap="square">
            <a:spAutoFit/>
          </a:bodyPr>
          <a:lstStyle/>
          <a:p>
            <a:pPr algn="r" eaLnBrk="1" fontAlgn="auto" hangingPunct="1">
              <a:spcBef>
                <a:spcPts val="0"/>
              </a:spcBef>
              <a:spcAft>
                <a:spcPts val="0"/>
              </a:spcAft>
            </a:pPr>
            <a:r>
              <a:rPr lang="es-ES" sz="1100" dirty="0" err="1" smtClean="0">
                <a:solidFill>
                  <a:prstClr val="black"/>
                </a:solidFill>
                <a:latin typeface="Calibri"/>
              </a:rPr>
              <a:t>Vrenken</a:t>
            </a:r>
            <a:r>
              <a:rPr lang="es-ES" sz="1100" dirty="0" smtClean="0">
                <a:solidFill>
                  <a:prstClr val="black"/>
                </a:solidFill>
                <a:latin typeface="Calibri"/>
              </a:rPr>
              <a:t> et al. </a:t>
            </a:r>
            <a:r>
              <a:rPr lang="en-US" sz="1100" dirty="0" smtClean="0">
                <a:solidFill>
                  <a:prstClr val="black"/>
                </a:solidFill>
                <a:latin typeface="Calibri"/>
              </a:rPr>
              <a:t>J Neurol. 2013;260:2458-71; De Stefano </a:t>
            </a:r>
            <a:r>
              <a:rPr lang="es-ES" sz="1100" dirty="0" smtClean="0">
                <a:solidFill>
                  <a:prstClr val="black"/>
                </a:solidFill>
                <a:latin typeface="Calibri"/>
              </a:rPr>
              <a:t>CNS </a:t>
            </a:r>
            <a:r>
              <a:rPr lang="es-ES" sz="1100" dirty="0" err="1" smtClean="0">
                <a:solidFill>
                  <a:prstClr val="black"/>
                </a:solidFill>
                <a:latin typeface="Calibri"/>
              </a:rPr>
              <a:t>Drugs</a:t>
            </a:r>
            <a:r>
              <a:rPr lang="es-ES" sz="1100" dirty="0" smtClean="0">
                <a:solidFill>
                  <a:prstClr val="black"/>
                </a:solidFill>
                <a:latin typeface="Calibri"/>
              </a:rPr>
              <a:t>. 2014;28:147-56; </a:t>
            </a:r>
          </a:p>
          <a:p>
            <a:pPr algn="r" eaLnBrk="1" fontAlgn="auto" hangingPunct="1">
              <a:spcBef>
                <a:spcPts val="0"/>
              </a:spcBef>
              <a:spcAft>
                <a:spcPts val="0"/>
              </a:spcAft>
            </a:pPr>
            <a:r>
              <a:rPr lang="es-ES" sz="1100" dirty="0" err="1" smtClean="0">
                <a:solidFill>
                  <a:prstClr val="black"/>
                </a:solidFill>
                <a:latin typeface="Calibri"/>
              </a:rPr>
              <a:t>Durand-Dubief</a:t>
            </a:r>
            <a:r>
              <a:rPr lang="es-ES" sz="1100" dirty="0" smtClean="0">
                <a:solidFill>
                  <a:prstClr val="black"/>
                </a:solidFill>
                <a:latin typeface="Calibri"/>
              </a:rPr>
              <a:t> et al. AJNR Am J </a:t>
            </a:r>
            <a:r>
              <a:rPr lang="es-ES" sz="1100" dirty="0" err="1" smtClean="0">
                <a:solidFill>
                  <a:prstClr val="black"/>
                </a:solidFill>
                <a:latin typeface="Calibri"/>
              </a:rPr>
              <a:t>Neuroradiol</a:t>
            </a:r>
            <a:r>
              <a:rPr lang="es-ES" sz="1100" dirty="0" smtClean="0">
                <a:solidFill>
                  <a:prstClr val="black"/>
                </a:solidFill>
                <a:latin typeface="Calibri"/>
              </a:rPr>
              <a:t>. 2012;33:1918-24</a:t>
            </a:r>
            <a:endParaRPr lang="es-ES" sz="1100" dirty="0">
              <a:solidFill>
                <a:prstClr val="black"/>
              </a:solidFill>
              <a:latin typeface="Calibri"/>
            </a:endParaRPr>
          </a:p>
        </p:txBody>
      </p:sp>
    </p:spTree>
    <p:extLst>
      <p:ext uri="{BB962C8B-B14F-4D97-AF65-F5344CB8AC3E}">
        <p14:creationId xmlns:p14="http://schemas.microsoft.com/office/powerpoint/2010/main" xmlns="" val="3004399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14 CuadroTexto"/>
          <p:cNvSpPr txBox="1">
            <a:spLocks noChangeArrowheads="1"/>
          </p:cNvSpPr>
          <p:nvPr/>
        </p:nvSpPr>
        <p:spPr bwMode="auto">
          <a:xfrm>
            <a:off x="5426075" y="866775"/>
            <a:ext cx="19700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a-ES" altLang="es-ES" sz="1800" b="1" smtClean="0">
                <a:solidFill>
                  <a:srgbClr val="000000"/>
                </a:solidFill>
              </a:rPr>
              <a:t>Registration-based</a:t>
            </a:r>
            <a:endParaRPr lang="es-ES" altLang="es-ES" sz="1800" b="1" smtClean="0">
              <a:solidFill>
                <a:srgbClr val="000000"/>
              </a:solidFill>
            </a:endParaRPr>
          </a:p>
        </p:txBody>
      </p:sp>
      <p:graphicFrame>
        <p:nvGraphicFramePr>
          <p:cNvPr id="352279" name="Object 2"/>
          <p:cNvGraphicFramePr>
            <a:graphicFrameLocks noChangeAspect="1"/>
          </p:cNvGraphicFramePr>
          <p:nvPr/>
        </p:nvGraphicFramePr>
        <p:xfrm>
          <a:off x="2606677" y="2012952"/>
          <a:ext cx="1131887" cy="1241425"/>
        </p:xfrm>
        <a:graphic>
          <a:graphicData uri="http://schemas.openxmlformats.org/presentationml/2006/ole">
            <p:oleObj spid="_x0000_s939010" name="Foto de Photo Editor" r:id="rId3" imgW="1590897" imgH="1914286" progId="">
              <p:embed/>
            </p:oleObj>
          </a:graphicData>
        </a:graphic>
      </p:graphicFrame>
      <p:graphicFrame>
        <p:nvGraphicFramePr>
          <p:cNvPr id="352280" name="Object 3"/>
          <p:cNvGraphicFramePr>
            <a:graphicFrameLocks noChangeAspect="1"/>
          </p:cNvGraphicFramePr>
          <p:nvPr/>
        </p:nvGraphicFramePr>
        <p:xfrm>
          <a:off x="1538289" y="2012952"/>
          <a:ext cx="1071563" cy="1241425"/>
        </p:xfrm>
        <a:graphic>
          <a:graphicData uri="http://schemas.openxmlformats.org/presentationml/2006/ole">
            <p:oleObj spid="_x0000_s939011" name="Foto de Photo Editor" r:id="rId4" imgW="1448002" imgH="1790476" progId="">
              <p:embed/>
            </p:oleObj>
          </a:graphicData>
        </a:graphic>
      </p:graphicFrame>
      <p:sp>
        <p:nvSpPr>
          <p:cNvPr id="352261" name="13 CuadroTexto"/>
          <p:cNvSpPr txBox="1">
            <a:spLocks noChangeArrowheads="1"/>
          </p:cNvSpPr>
          <p:nvPr/>
        </p:nvSpPr>
        <p:spPr bwMode="auto">
          <a:xfrm>
            <a:off x="1004888" y="3341990"/>
            <a:ext cx="326072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s-ES" sz="1400" dirty="0" smtClean="0">
                <a:solidFill>
                  <a:prstClr val="black"/>
                </a:solidFill>
              </a:rPr>
              <a:t>Global or regional automated segmentation</a:t>
            </a:r>
          </a:p>
          <a:p>
            <a:pPr algn="ctr" eaLnBrk="1" hangingPunct="1">
              <a:spcBef>
                <a:spcPct val="0"/>
              </a:spcBef>
              <a:buFontTx/>
              <a:buNone/>
            </a:pPr>
            <a:r>
              <a:rPr lang="en-GB" altLang="es-ES" sz="1400" b="1" dirty="0" smtClean="0">
                <a:solidFill>
                  <a:prstClr val="black"/>
                </a:solidFill>
              </a:rPr>
              <a:t>BPF=brain parenchymal fraction</a:t>
            </a:r>
          </a:p>
          <a:p>
            <a:pPr algn="ctr" eaLnBrk="1" hangingPunct="1">
              <a:spcBef>
                <a:spcPct val="0"/>
              </a:spcBef>
              <a:buFontTx/>
              <a:buNone/>
            </a:pPr>
            <a:r>
              <a:rPr lang="en-GB" altLang="es-ES" sz="1000" dirty="0" smtClean="0">
                <a:solidFill>
                  <a:prstClr val="black"/>
                </a:solidFill>
              </a:rPr>
              <a:t>BPF: brain volume/ intracranial volume</a:t>
            </a:r>
          </a:p>
          <a:p>
            <a:pPr algn="ctr" eaLnBrk="1" hangingPunct="1">
              <a:spcBef>
                <a:spcPct val="0"/>
              </a:spcBef>
              <a:buFontTx/>
              <a:buNone/>
            </a:pPr>
            <a:r>
              <a:rPr lang="en-GB" altLang="es-ES" sz="1400" b="1" dirty="0" smtClean="0">
                <a:solidFill>
                  <a:prstClr val="black"/>
                </a:solidFill>
              </a:rPr>
              <a:t>NBV= Normalized brain volume</a:t>
            </a:r>
          </a:p>
          <a:p>
            <a:pPr algn="ctr" eaLnBrk="1" hangingPunct="1">
              <a:spcBef>
                <a:spcPct val="0"/>
              </a:spcBef>
              <a:buFontTx/>
              <a:buNone/>
            </a:pPr>
            <a:r>
              <a:rPr lang="en-GB" altLang="es-ES" sz="1400" b="1" dirty="0" smtClean="0">
                <a:solidFill>
                  <a:prstClr val="black"/>
                </a:solidFill>
              </a:rPr>
              <a:t>Grey and white matter fractions (%)</a:t>
            </a:r>
          </a:p>
        </p:txBody>
      </p:sp>
      <p:sp>
        <p:nvSpPr>
          <p:cNvPr id="352262" name="Content Placeholder 2"/>
          <p:cNvSpPr txBox="1">
            <a:spLocks/>
          </p:cNvSpPr>
          <p:nvPr/>
        </p:nvSpPr>
        <p:spPr bwMode="auto">
          <a:xfrm>
            <a:off x="1139825" y="1385890"/>
            <a:ext cx="2909888"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92088" indent="-192088" defTabSz="771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71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71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71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71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850"/>
              </a:spcBef>
              <a:buClr>
                <a:srgbClr val="00814A"/>
              </a:buClr>
              <a:buFontTx/>
              <a:buNone/>
            </a:pPr>
            <a:r>
              <a:rPr lang="en-US" altLang="es-ES" sz="2000" b="1" smtClean="0">
                <a:solidFill>
                  <a:srgbClr val="000000"/>
                </a:solidFill>
                <a:cs typeface="Arial" panose="020B0604020202020204" pitchFamily="34" charset="0"/>
              </a:rPr>
              <a:t>single time-point</a:t>
            </a:r>
          </a:p>
        </p:txBody>
      </p:sp>
      <p:grpSp>
        <p:nvGrpSpPr>
          <p:cNvPr id="5" name="22 Grupo"/>
          <p:cNvGrpSpPr>
            <a:grpSpLocks/>
          </p:cNvGrpSpPr>
          <p:nvPr/>
        </p:nvGrpSpPr>
        <p:grpSpPr bwMode="auto">
          <a:xfrm>
            <a:off x="4566424" y="1497013"/>
            <a:ext cx="3844963" cy="2652534"/>
            <a:chOff x="4911390" y="1854200"/>
            <a:chExt cx="3844870" cy="2650934"/>
          </a:xfrm>
        </p:grpSpPr>
        <p:sp>
          <p:nvSpPr>
            <p:cNvPr id="352277" name="14 CuadroTexto"/>
            <p:cNvSpPr txBox="1">
              <a:spLocks noChangeArrowheads="1"/>
            </p:cNvSpPr>
            <p:nvPr/>
          </p:nvSpPr>
          <p:spPr bwMode="auto">
            <a:xfrm>
              <a:off x="4911390" y="4136025"/>
              <a:ext cx="3844870" cy="369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s-ES" sz="1800" b="1" dirty="0" smtClean="0">
                  <a:solidFill>
                    <a:srgbClr val="000000"/>
                  </a:solidFill>
                </a:rPr>
                <a:t>PBVC=percentage of brain volume loss</a:t>
              </a:r>
            </a:p>
          </p:txBody>
        </p:sp>
        <p:sp>
          <p:nvSpPr>
            <p:cNvPr id="352278" name="Content Placeholder 2"/>
            <p:cNvSpPr txBox="1">
              <a:spLocks/>
            </p:cNvSpPr>
            <p:nvPr/>
          </p:nvSpPr>
          <p:spPr bwMode="auto">
            <a:xfrm>
              <a:off x="5485292" y="1854200"/>
              <a:ext cx="2909888" cy="100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92088" indent="-192088" defTabSz="771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71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715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715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715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715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850"/>
                </a:spcBef>
                <a:buClr>
                  <a:srgbClr val="00814A"/>
                </a:buClr>
                <a:buFontTx/>
                <a:buNone/>
              </a:pPr>
              <a:r>
                <a:rPr lang="en-GB" altLang="es-ES" sz="2000" b="1" smtClean="0">
                  <a:solidFill>
                    <a:srgbClr val="000000"/>
                  </a:solidFill>
                  <a:cs typeface="Arial" panose="020B0604020202020204" pitchFamily="34" charset="0"/>
                </a:rPr>
                <a:t>two time-points</a:t>
              </a:r>
            </a:p>
          </p:txBody>
        </p:sp>
      </p:grpSp>
      <p:sp>
        <p:nvSpPr>
          <p:cNvPr id="30" name="25 Rectángulo"/>
          <p:cNvSpPr/>
          <p:nvPr/>
        </p:nvSpPr>
        <p:spPr>
          <a:xfrm>
            <a:off x="801689" y="1360488"/>
            <a:ext cx="3743325" cy="334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31" name="26 Rectángulo"/>
          <p:cNvSpPr/>
          <p:nvPr/>
        </p:nvSpPr>
        <p:spPr>
          <a:xfrm>
            <a:off x="4629151" y="1365250"/>
            <a:ext cx="3743325" cy="3335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sp>
        <p:nvSpPr>
          <p:cNvPr id="352266" name="22 CuadroTexto"/>
          <p:cNvSpPr txBox="1">
            <a:spLocks noChangeArrowheads="1"/>
          </p:cNvSpPr>
          <p:nvPr/>
        </p:nvSpPr>
        <p:spPr bwMode="auto">
          <a:xfrm>
            <a:off x="844551" y="2441577"/>
            <a:ext cx="7159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dirty="0" smtClean="0">
                <a:solidFill>
                  <a:srgbClr val="000000"/>
                </a:solidFill>
              </a:rPr>
              <a:t>IC volume</a:t>
            </a:r>
            <a:endParaRPr lang="es-ES" altLang="es-ES" sz="1000" dirty="0" smtClean="0">
              <a:solidFill>
                <a:srgbClr val="000000"/>
              </a:solidFill>
            </a:endParaRPr>
          </a:p>
        </p:txBody>
      </p:sp>
      <p:sp>
        <p:nvSpPr>
          <p:cNvPr id="352267" name="23 CuadroTexto"/>
          <p:cNvSpPr txBox="1">
            <a:spLocks noChangeArrowheads="1"/>
          </p:cNvSpPr>
          <p:nvPr/>
        </p:nvSpPr>
        <p:spPr bwMode="auto">
          <a:xfrm>
            <a:off x="3692526" y="2181226"/>
            <a:ext cx="8223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smtClean="0">
                <a:solidFill>
                  <a:srgbClr val="000000"/>
                </a:solidFill>
              </a:rPr>
              <a:t>Brain volume</a:t>
            </a:r>
            <a:endParaRPr lang="es-ES" altLang="es-ES" sz="1000" smtClean="0">
              <a:solidFill>
                <a:srgbClr val="000000"/>
              </a:solidFill>
            </a:endParaRPr>
          </a:p>
        </p:txBody>
      </p:sp>
      <p:sp>
        <p:nvSpPr>
          <p:cNvPr id="352268" name="29 CuadroTexto"/>
          <p:cNvSpPr txBox="1">
            <a:spLocks noChangeArrowheads="1"/>
          </p:cNvSpPr>
          <p:nvPr/>
        </p:nvSpPr>
        <p:spPr bwMode="auto">
          <a:xfrm>
            <a:off x="4460010" y="2147888"/>
            <a:ext cx="7159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smtClean="0">
                <a:solidFill>
                  <a:srgbClr val="000000"/>
                </a:solidFill>
              </a:rPr>
              <a:t>MRI</a:t>
            </a:r>
          </a:p>
          <a:p>
            <a:pPr algn="ctr">
              <a:spcBef>
                <a:spcPct val="0"/>
              </a:spcBef>
              <a:buFontTx/>
              <a:buNone/>
            </a:pPr>
            <a:r>
              <a:rPr lang="ca-ES" altLang="es-ES" sz="1000" smtClean="0">
                <a:solidFill>
                  <a:srgbClr val="000000"/>
                </a:solidFill>
              </a:rPr>
              <a:t>Time 1</a:t>
            </a:r>
            <a:endParaRPr lang="es-ES" altLang="es-ES" sz="1000" smtClean="0">
              <a:solidFill>
                <a:srgbClr val="000000"/>
              </a:solidFill>
            </a:endParaRPr>
          </a:p>
        </p:txBody>
      </p:sp>
      <p:sp>
        <p:nvSpPr>
          <p:cNvPr id="352269" name="30 CuadroTexto"/>
          <p:cNvSpPr txBox="1">
            <a:spLocks noChangeArrowheads="1"/>
          </p:cNvSpPr>
          <p:nvPr/>
        </p:nvSpPr>
        <p:spPr bwMode="auto">
          <a:xfrm>
            <a:off x="6782234" y="2117725"/>
            <a:ext cx="7159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dirty="0" smtClean="0">
                <a:solidFill>
                  <a:srgbClr val="000000"/>
                </a:solidFill>
              </a:rPr>
              <a:t>MRI</a:t>
            </a:r>
          </a:p>
          <a:p>
            <a:pPr algn="ctr">
              <a:spcBef>
                <a:spcPct val="0"/>
              </a:spcBef>
              <a:buFontTx/>
              <a:buNone/>
            </a:pPr>
            <a:r>
              <a:rPr lang="ca-ES" altLang="es-ES" sz="1000" dirty="0" smtClean="0">
                <a:solidFill>
                  <a:srgbClr val="000000"/>
                </a:solidFill>
              </a:rPr>
              <a:t>Time 2</a:t>
            </a:r>
            <a:endParaRPr lang="es-ES" altLang="es-ES" sz="1000" dirty="0" smtClean="0">
              <a:solidFill>
                <a:srgbClr val="000000"/>
              </a:solidFill>
            </a:endParaRPr>
          </a:p>
        </p:txBody>
      </p:sp>
      <p:pic>
        <p:nvPicPr>
          <p:cNvPr id="352270" name="12 Imagen" descr="3.jpg"/>
          <p:cNvPicPr>
            <a:picLocks noChangeAspect="1"/>
          </p:cNvPicPr>
          <p:nvPr/>
        </p:nvPicPr>
        <p:blipFill>
          <a:blip r:embed="rId5" cstate="print">
            <a:extLst>
              <a:ext uri="{28A0092B-C50C-407E-A947-70E740481C1C}">
                <a14:useLocalDpi xmlns:a14="http://schemas.microsoft.com/office/drawing/2010/main" xmlns="" val="0"/>
              </a:ext>
            </a:extLst>
          </a:blip>
          <a:srcRect l="14648" t="14648" r="15038" b="6248"/>
          <a:stretch>
            <a:fillRect/>
          </a:stretch>
        </p:blipFill>
        <p:spPr bwMode="auto">
          <a:xfrm>
            <a:off x="4988792" y="2117725"/>
            <a:ext cx="957263"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2271" name="13 Imagen" descr="4.jpg"/>
          <p:cNvPicPr>
            <a:picLocks noChangeAspect="1"/>
          </p:cNvPicPr>
          <p:nvPr/>
        </p:nvPicPr>
        <p:blipFill>
          <a:blip r:embed="rId6" cstate="print">
            <a:extLst>
              <a:ext uri="{28A0092B-C50C-407E-A947-70E740481C1C}">
                <a14:useLocalDpi xmlns:a14="http://schemas.microsoft.com/office/drawing/2010/main" xmlns="" val="0"/>
              </a:ext>
            </a:extLst>
          </a:blip>
          <a:srcRect l="17578" t="11719" r="15039" b="9180"/>
          <a:stretch>
            <a:fillRect/>
          </a:stretch>
        </p:blipFill>
        <p:spPr bwMode="auto">
          <a:xfrm>
            <a:off x="5978525" y="2120902"/>
            <a:ext cx="915988"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2272" name="6 Marcador de contenido" descr="anim_greopt.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56488" y="2117725"/>
            <a:ext cx="842962" cy="99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352273" name="34 CuadroTexto"/>
          <p:cNvSpPr txBox="1">
            <a:spLocks noChangeArrowheads="1"/>
          </p:cNvSpPr>
          <p:nvPr/>
        </p:nvSpPr>
        <p:spPr bwMode="auto">
          <a:xfrm>
            <a:off x="7288934" y="3125789"/>
            <a:ext cx="11414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a-ES" altLang="es-ES" sz="1000" smtClean="0">
                <a:solidFill>
                  <a:srgbClr val="000000"/>
                </a:solidFill>
              </a:rPr>
              <a:t>Co-registered image</a:t>
            </a:r>
            <a:endParaRPr lang="es-ES" altLang="es-ES" sz="1000" smtClean="0">
              <a:solidFill>
                <a:srgbClr val="000000"/>
              </a:solidFill>
            </a:endParaRPr>
          </a:p>
        </p:txBody>
      </p:sp>
      <p:sp>
        <p:nvSpPr>
          <p:cNvPr id="352274" name="13 CuadroTexto"/>
          <p:cNvSpPr txBox="1">
            <a:spLocks noChangeArrowheads="1"/>
          </p:cNvSpPr>
          <p:nvPr/>
        </p:nvSpPr>
        <p:spPr bwMode="auto">
          <a:xfrm>
            <a:off x="1606550" y="877889"/>
            <a:ext cx="21530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a-ES" altLang="es-ES" sz="1800" b="1" dirty="0" smtClean="0">
                <a:solidFill>
                  <a:srgbClr val="000000"/>
                </a:solidFill>
              </a:rPr>
              <a:t>Segmentation-based</a:t>
            </a:r>
            <a:endParaRPr lang="es-ES" altLang="es-ES" sz="1800" b="1" dirty="0" smtClean="0">
              <a:solidFill>
                <a:srgbClr val="000000"/>
              </a:solidFill>
            </a:endParaRPr>
          </a:p>
        </p:txBody>
      </p:sp>
      <p:sp>
        <p:nvSpPr>
          <p:cNvPr id="3" name="Rectángulo 2"/>
          <p:cNvSpPr/>
          <p:nvPr/>
        </p:nvSpPr>
        <p:spPr>
          <a:xfrm>
            <a:off x="801688" y="4816476"/>
            <a:ext cx="3784600" cy="1169551"/>
          </a:xfrm>
          <a:prstGeom prst="rect">
            <a:avLst/>
          </a:prstGeom>
        </p:spPr>
        <p:txBody>
          <a:bodyPr>
            <a:spAutoFit/>
          </a:bodyPr>
          <a:lstStyle/>
          <a:p>
            <a:pPr marL="342900" indent="-342900">
              <a:buFont typeface="Arial" panose="020B0604020202020204" pitchFamily="34" charset="0"/>
              <a:buChar char="•"/>
              <a:defRPr/>
            </a:pPr>
            <a:r>
              <a:rPr lang="en-GB" sz="1400" dirty="0" smtClean="0">
                <a:solidFill>
                  <a:srgbClr val="C00000"/>
                </a:solidFill>
                <a:latin typeface="Calibri"/>
                <a:ea typeface="Calibri" panose="020F0502020204030204" pitchFamily="34" charset="0"/>
                <a:cs typeface="Times New Roman" panose="02020603050405020304" pitchFamily="18" charset="0"/>
              </a:rPr>
              <a:t>Heterogeneous results </a:t>
            </a:r>
          </a:p>
          <a:p>
            <a:pPr marL="342900" indent="-342900">
              <a:buFont typeface="Arial" panose="020B0604020202020204" pitchFamily="34" charset="0"/>
              <a:buChar char="•"/>
              <a:defRPr/>
            </a:pPr>
            <a:r>
              <a:rPr lang="en-GB" sz="1400" dirty="0" smtClean="0">
                <a:solidFill>
                  <a:srgbClr val="C00000"/>
                </a:solidFill>
                <a:latin typeface="Calibri"/>
                <a:ea typeface="Calibri" panose="020F0502020204030204" pitchFamily="34" charset="0"/>
                <a:cs typeface="Times New Roman" panose="02020603050405020304" pitchFamily="18" charset="0"/>
              </a:rPr>
              <a:t>Influenced by the quality of T1-weigthed images</a:t>
            </a:r>
          </a:p>
          <a:p>
            <a:pPr marL="342900" indent="-342900">
              <a:buFont typeface="Arial" panose="020B0604020202020204" pitchFamily="34" charset="0"/>
              <a:buChar char="•"/>
              <a:defRPr/>
            </a:pPr>
            <a:r>
              <a:rPr lang="en-GB" sz="1400" dirty="0" smtClean="0">
                <a:solidFill>
                  <a:srgbClr val="C00000"/>
                </a:solidFill>
                <a:latin typeface="Calibri"/>
                <a:ea typeface="Calibri" panose="020F0502020204030204" pitchFamily="34" charset="0"/>
                <a:cs typeface="Times New Roman" panose="02020603050405020304" pitchFamily="18" charset="0"/>
              </a:rPr>
              <a:t>Not recommended for longitudinal studies </a:t>
            </a:r>
          </a:p>
          <a:p>
            <a:pPr marL="342900" indent="-342900">
              <a:buFont typeface="Arial" panose="020B0604020202020204" pitchFamily="34" charset="0"/>
              <a:buChar char="•"/>
              <a:defRPr/>
            </a:pPr>
            <a:r>
              <a:rPr lang="en-GB" sz="1400" b="1" dirty="0" smtClean="0">
                <a:solidFill>
                  <a:srgbClr val="002060"/>
                </a:solidFill>
                <a:latin typeface="Calibri"/>
                <a:cs typeface="Times New Roman" panose="02020603050405020304" pitchFamily="18" charset="0"/>
              </a:rPr>
              <a:t>Designed to analyse regional volumes</a:t>
            </a:r>
            <a:endParaRPr lang="en-GB" sz="1400" b="1" dirty="0">
              <a:solidFill>
                <a:srgbClr val="002060"/>
              </a:solidFill>
              <a:latin typeface="Calibri"/>
            </a:endParaRPr>
          </a:p>
        </p:txBody>
      </p:sp>
      <p:sp>
        <p:nvSpPr>
          <p:cNvPr id="4" name="Rectángulo 3"/>
          <p:cNvSpPr/>
          <p:nvPr/>
        </p:nvSpPr>
        <p:spPr>
          <a:xfrm>
            <a:off x="4586289" y="4784725"/>
            <a:ext cx="3786187" cy="1384995"/>
          </a:xfrm>
          <a:prstGeom prst="rect">
            <a:avLst/>
          </a:prstGeom>
        </p:spPr>
        <p:txBody>
          <a:bodyPr>
            <a:spAutoFit/>
          </a:bodyPr>
          <a:lstStyle/>
          <a:p>
            <a:pPr marL="285750" indent="-285750">
              <a:buFont typeface="Arial" panose="020B0604020202020204" pitchFamily="34" charset="0"/>
              <a:buChar char="•"/>
              <a:defRPr/>
            </a:pPr>
            <a:r>
              <a:rPr lang="en-GB" sz="1400" dirty="0" smtClean="0">
                <a:solidFill>
                  <a:srgbClr val="002060"/>
                </a:solidFill>
                <a:effectLst>
                  <a:outerShdw blurRad="38100" dist="38100" dir="2700000" algn="tl">
                    <a:srgbClr val="000000">
                      <a:alpha val="43137"/>
                    </a:srgbClr>
                  </a:outerShdw>
                </a:effectLst>
                <a:latin typeface="Calibri"/>
                <a:ea typeface="Calibri" panose="020F0502020204030204" pitchFamily="34" charset="0"/>
                <a:cs typeface="Times New Roman" panose="02020603050405020304" pitchFamily="18" charset="0"/>
              </a:rPr>
              <a:t>Sensitive to changes over time</a:t>
            </a:r>
          </a:p>
          <a:p>
            <a:pPr marL="285750" indent="-285750">
              <a:buFont typeface="Arial" panose="020B0604020202020204" pitchFamily="34" charset="0"/>
              <a:buChar char="•"/>
              <a:defRPr/>
            </a:pPr>
            <a:r>
              <a:rPr lang="en-GB" sz="1400" dirty="0" smtClean="0">
                <a:solidFill>
                  <a:srgbClr val="002060"/>
                </a:solidFill>
                <a:effectLst>
                  <a:outerShdw blurRad="38100" dist="38100" dir="2700000" algn="tl">
                    <a:srgbClr val="000000">
                      <a:alpha val="43137"/>
                    </a:srgbClr>
                  </a:outerShdw>
                </a:effectLst>
                <a:latin typeface="Calibri"/>
                <a:ea typeface="Calibri" panose="020F0502020204030204" pitchFamily="34" charset="0"/>
                <a:cs typeface="Times New Roman" panose="02020603050405020304" pitchFamily="18" charset="0"/>
              </a:rPr>
              <a:t>Robust and less sensitive to the quality of MR imaging acquisitions</a:t>
            </a:r>
          </a:p>
          <a:p>
            <a:pPr marL="285750" indent="-285750">
              <a:buFont typeface="Arial" panose="020B0604020202020204" pitchFamily="34" charset="0"/>
              <a:buChar char="•"/>
              <a:defRPr/>
            </a:pPr>
            <a:r>
              <a:rPr lang="en-GB" sz="1400" dirty="0" smtClean="0">
                <a:solidFill>
                  <a:srgbClr val="002060"/>
                </a:solidFill>
                <a:effectLst>
                  <a:outerShdw blurRad="38100" dist="38100" dir="2700000" algn="tl">
                    <a:srgbClr val="000000">
                      <a:alpha val="43137"/>
                    </a:srgbClr>
                  </a:outerShdw>
                </a:effectLst>
                <a:latin typeface="Calibri"/>
                <a:ea typeface="Calibri" panose="020F0502020204030204" pitchFamily="34" charset="0"/>
                <a:cs typeface="Times New Roman" panose="02020603050405020304" pitchFamily="18" charset="0"/>
              </a:rPr>
              <a:t>Recommended for longitudinal studies</a:t>
            </a:r>
          </a:p>
          <a:p>
            <a:pPr marL="285750" indent="-285750">
              <a:buFont typeface="Arial" panose="020B0604020202020204" pitchFamily="34" charset="0"/>
              <a:buChar char="•"/>
              <a:defRPr/>
            </a:pPr>
            <a:r>
              <a:rPr lang="en-GB" sz="1400" dirty="0" smtClean="0">
                <a:solidFill>
                  <a:srgbClr val="C00000"/>
                </a:solidFill>
                <a:latin typeface="Calibri"/>
              </a:rPr>
              <a:t>Not usually designed to analyse regional volume changes over time</a:t>
            </a:r>
            <a:endParaRPr lang="en-GB" sz="1400" dirty="0">
              <a:solidFill>
                <a:srgbClr val="C00000"/>
              </a:solidFill>
              <a:latin typeface="Calibri"/>
            </a:endParaRPr>
          </a:p>
        </p:txBody>
      </p:sp>
      <p:sp>
        <p:nvSpPr>
          <p:cNvPr id="26" name="Rectángulo 25"/>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solidFill>
                <a:prstClr val="white"/>
              </a:solidFill>
            </a:endParaRPr>
          </a:p>
        </p:txBody>
      </p:sp>
      <p:sp>
        <p:nvSpPr>
          <p:cNvPr id="28"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rPr>
              <a:t>Brain atrophy in MS: MRI-based methods</a:t>
            </a:r>
          </a:p>
        </p:txBody>
      </p:sp>
      <p:sp>
        <p:nvSpPr>
          <p:cNvPr id="27" name="26 Rectángulo"/>
          <p:cNvSpPr/>
          <p:nvPr/>
        </p:nvSpPr>
        <p:spPr>
          <a:xfrm>
            <a:off x="466505" y="6427113"/>
            <a:ext cx="8677495" cy="430887"/>
          </a:xfrm>
          <a:prstGeom prst="rect">
            <a:avLst/>
          </a:prstGeom>
        </p:spPr>
        <p:txBody>
          <a:bodyPr wrap="square">
            <a:spAutoFit/>
          </a:bodyPr>
          <a:lstStyle/>
          <a:p>
            <a:pPr algn="r" eaLnBrk="1" fontAlgn="auto" hangingPunct="1">
              <a:spcBef>
                <a:spcPts val="0"/>
              </a:spcBef>
              <a:spcAft>
                <a:spcPts val="0"/>
              </a:spcAft>
            </a:pPr>
            <a:r>
              <a:rPr lang="es-ES" sz="1100" dirty="0" err="1" smtClean="0">
                <a:solidFill>
                  <a:prstClr val="black"/>
                </a:solidFill>
                <a:latin typeface="Calibri"/>
              </a:rPr>
              <a:t>Vrenken</a:t>
            </a:r>
            <a:r>
              <a:rPr lang="es-ES" sz="1100" dirty="0" smtClean="0">
                <a:solidFill>
                  <a:prstClr val="black"/>
                </a:solidFill>
                <a:latin typeface="Calibri"/>
              </a:rPr>
              <a:t> et al. </a:t>
            </a:r>
            <a:r>
              <a:rPr lang="en-US" sz="1100" dirty="0" smtClean="0">
                <a:solidFill>
                  <a:prstClr val="black"/>
                </a:solidFill>
                <a:latin typeface="Calibri"/>
              </a:rPr>
              <a:t>J Neurol. 2013;260:2458-71; De Stefano </a:t>
            </a:r>
            <a:r>
              <a:rPr lang="es-ES" sz="1100" dirty="0" smtClean="0">
                <a:solidFill>
                  <a:prstClr val="black"/>
                </a:solidFill>
                <a:latin typeface="Calibri"/>
              </a:rPr>
              <a:t>CNS </a:t>
            </a:r>
            <a:r>
              <a:rPr lang="es-ES" sz="1100" dirty="0" err="1" smtClean="0">
                <a:solidFill>
                  <a:prstClr val="black"/>
                </a:solidFill>
                <a:latin typeface="Calibri"/>
              </a:rPr>
              <a:t>Drugs</a:t>
            </a:r>
            <a:r>
              <a:rPr lang="es-ES" sz="1100" dirty="0" smtClean="0">
                <a:solidFill>
                  <a:prstClr val="black"/>
                </a:solidFill>
                <a:latin typeface="Calibri"/>
              </a:rPr>
              <a:t>. 2014;28:147-56; </a:t>
            </a:r>
          </a:p>
          <a:p>
            <a:pPr algn="r" eaLnBrk="1" fontAlgn="auto" hangingPunct="1">
              <a:spcBef>
                <a:spcPts val="0"/>
              </a:spcBef>
              <a:spcAft>
                <a:spcPts val="0"/>
              </a:spcAft>
            </a:pPr>
            <a:r>
              <a:rPr lang="es-ES" sz="1100" dirty="0" err="1" smtClean="0">
                <a:solidFill>
                  <a:prstClr val="black"/>
                </a:solidFill>
                <a:latin typeface="Calibri"/>
              </a:rPr>
              <a:t>Durand-Dubief</a:t>
            </a:r>
            <a:r>
              <a:rPr lang="es-ES" sz="1100" dirty="0" smtClean="0">
                <a:solidFill>
                  <a:prstClr val="black"/>
                </a:solidFill>
                <a:latin typeface="Calibri"/>
              </a:rPr>
              <a:t> et al. AJNR Am J </a:t>
            </a:r>
            <a:r>
              <a:rPr lang="es-ES" sz="1100" dirty="0" err="1" smtClean="0">
                <a:solidFill>
                  <a:prstClr val="black"/>
                </a:solidFill>
                <a:latin typeface="Calibri"/>
              </a:rPr>
              <a:t>Neuroradiol</a:t>
            </a:r>
            <a:r>
              <a:rPr lang="es-ES" sz="1100" dirty="0" smtClean="0">
                <a:solidFill>
                  <a:prstClr val="black"/>
                </a:solidFill>
                <a:latin typeface="Calibri"/>
              </a:rPr>
              <a:t>. 2012;33:1918-24</a:t>
            </a:r>
            <a:endParaRPr lang="es-ES" sz="1100" dirty="0">
              <a:solidFill>
                <a:prstClr val="black"/>
              </a:solidFill>
              <a:latin typeface="Calibri"/>
            </a:endParaRPr>
          </a:p>
        </p:txBody>
      </p:sp>
    </p:spTree>
    <p:extLst>
      <p:ext uri="{BB962C8B-B14F-4D97-AF65-F5344CB8AC3E}">
        <p14:creationId xmlns:p14="http://schemas.microsoft.com/office/powerpoint/2010/main" xmlns="" val="3004399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solidFill>
                <a:prstClr val="white"/>
              </a:solidFill>
            </a:endParaRPr>
          </a:p>
        </p:txBody>
      </p:sp>
      <p:sp>
        <p:nvSpPr>
          <p:cNvPr id="16"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prstClr val="white"/>
                </a:solidFill>
              </a:rPr>
              <a:t>Brain atrophy in MS: </a:t>
            </a:r>
            <a:r>
              <a:rPr lang="en-US" altLang="en-US" sz="2800" b="1" dirty="0" smtClean="0">
                <a:solidFill>
                  <a:prstClr val="white"/>
                </a:solidFill>
              </a:rPr>
              <a:t>segmentation-based</a:t>
            </a:r>
            <a:endParaRPr lang="en-US" altLang="en-US" sz="2800" b="1" dirty="0">
              <a:solidFill>
                <a:prstClr val="white"/>
              </a:solidFill>
            </a:endParaRPr>
          </a:p>
        </p:txBody>
      </p:sp>
      <p:pic>
        <p:nvPicPr>
          <p:cNvPr id="924674" name="Picture 2"/>
          <p:cNvPicPr>
            <a:picLocks noChangeAspect="1" noChangeArrowheads="1"/>
          </p:cNvPicPr>
          <p:nvPr/>
        </p:nvPicPr>
        <p:blipFill>
          <a:blip r:embed="rId2" cstate="print"/>
          <a:srcRect/>
          <a:stretch>
            <a:fillRect/>
          </a:stretch>
        </p:blipFill>
        <p:spPr bwMode="auto">
          <a:xfrm>
            <a:off x="936172" y="1873128"/>
            <a:ext cx="3200400" cy="3851974"/>
          </a:xfrm>
          <a:prstGeom prst="rect">
            <a:avLst/>
          </a:prstGeom>
          <a:noFill/>
          <a:ln w="9525">
            <a:noFill/>
            <a:miter lim="800000"/>
            <a:headEnd/>
            <a:tailEnd/>
          </a:ln>
          <a:effectLst/>
        </p:spPr>
      </p:pic>
      <p:sp>
        <p:nvSpPr>
          <p:cNvPr id="20" name="19 CuadroTexto"/>
          <p:cNvSpPr txBox="1"/>
          <p:nvPr/>
        </p:nvSpPr>
        <p:spPr>
          <a:xfrm>
            <a:off x="4278086" y="2209800"/>
            <a:ext cx="1801134" cy="830997"/>
          </a:xfrm>
          <a:prstGeom prst="rect">
            <a:avLst/>
          </a:prstGeom>
          <a:noFill/>
        </p:spPr>
        <p:txBody>
          <a:bodyPr wrap="none" rtlCol="0">
            <a:spAutoFit/>
          </a:bodyPr>
          <a:lstStyle/>
          <a:p>
            <a:r>
              <a:rPr lang="ca-ES" dirty="0" smtClean="0">
                <a:latin typeface="Calibri" pitchFamily="34" charset="0"/>
              </a:rPr>
              <a:t>BPF = 87%</a:t>
            </a:r>
          </a:p>
          <a:p>
            <a:r>
              <a:rPr lang="ca-ES" dirty="0" err="1" smtClean="0">
                <a:latin typeface="Calibri" pitchFamily="34" charset="0"/>
              </a:rPr>
              <a:t>Significance</a:t>
            </a:r>
            <a:r>
              <a:rPr lang="ca-ES" dirty="0" smtClean="0">
                <a:latin typeface="Calibri" pitchFamily="34" charset="0"/>
              </a:rPr>
              <a:t>?</a:t>
            </a:r>
            <a:endParaRPr lang="es-ES" dirty="0">
              <a:latin typeface="Calibri" pitchFamily="34" charset="0"/>
            </a:endParaRPr>
          </a:p>
        </p:txBody>
      </p:sp>
    </p:spTree>
    <p:extLst>
      <p:ext uri="{BB962C8B-B14F-4D97-AF65-F5344CB8AC3E}">
        <p14:creationId xmlns:p14="http://schemas.microsoft.com/office/powerpoint/2010/main" xmlns="" val="286703585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solidFill>
                <a:prstClr val="white"/>
              </a:solidFill>
            </a:endParaRPr>
          </a:p>
        </p:txBody>
      </p:sp>
      <p:sp>
        <p:nvSpPr>
          <p:cNvPr id="6" name="CuadroTexto 5"/>
          <p:cNvSpPr txBox="1"/>
          <p:nvPr/>
        </p:nvSpPr>
        <p:spPr>
          <a:xfrm>
            <a:off x="352212" y="916839"/>
            <a:ext cx="8493401" cy="707886"/>
          </a:xfrm>
          <a:prstGeom prst="rect">
            <a:avLst/>
          </a:prstGeom>
          <a:noFill/>
        </p:spPr>
        <p:txBody>
          <a:bodyPr wrap="square" rtlCol="0">
            <a:spAutoFit/>
          </a:bodyPr>
          <a:lstStyle/>
          <a:p>
            <a:pPr algn="just"/>
            <a:r>
              <a:rPr lang="en-GB" sz="2000" dirty="0" smtClean="0">
                <a:solidFill>
                  <a:prstClr val="black"/>
                </a:solidFill>
                <a:latin typeface="Calibri" panose="020F0502020204030204" pitchFamily="34" charset="0"/>
              </a:rPr>
              <a:t>Multiple regression model used to calculate the normalised brain volume (NBV) according to baseline characteristics (age, gender, disease duration, EDSS, T2LL)</a:t>
            </a:r>
            <a:endParaRPr lang="en-GB" sz="2000" dirty="0">
              <a:solidFill>
                <a:prstClr val="black"/>
              </a:solidFill>
              <a:latin typeface="Calibri" panose="020F0502020204030204" pitchFamily="34" charset="0"/>
            </a:endParaRPr>
          </a:p>
        </p:txBody>
      </p:sp>
      <p:sp>
        <p:nvSpPr>
          <p:cNvPr id="8" name="CuadroTexto 7"/>
          <p:cNvSpPr txBox="1"/>
          <p:nvPr/>
        </p:nvSpPr>
        <p:spPr>
          <a:xfrm>
            <a:off x="4711750" y="2359990"/>
            <a:ext cx="4606004" cy="307777"/>
          </a:xfrm>
          <a:prstGeom prst="rect">
            <a:avLst/>
          </a:prstGeom>
          <a:noFill/>
        </p:spPr>
        <p:txBody>
          <a:bodyPr wrap="none" rtlCol="0">
            <a:spAutoFit/>
          </a:bodyPr>
          <a:lstStyle/>
          <a:p>
            <a:r>
              <a:rPr lang="en-GB" sz="1400" dirty="0" smtClean="0">
                <a:solidFill>
                  <a:prstClr val="black"/>
                </a:solidFill>
                <a:latin typeface="Calibri" panose="020F0502020204030204" pitchFamily="34" charset="0"/>
              </a:rPr>
              <a:t>NBV distance from expected = NBV observed-NBV expected  </a:t>
            </a:r>
            <a:endParaRPr lang="en-GB" sz="1400" dirty="0">
              <a:solidFill>
                <a:prstClr val="black"/>
              </a:solidFill>
              <a:latin typeface="Calibri" panose="020F0502020204030204" pitchFamily="34" charset="0"/>
            </a:endParaRPr>
          </a:p>
        </p:txBody>
      </p:sp>
      <p:sp>
        <p:nvSpPr>
          <p:cNvPr id="11" name="CuadroTexto 10"/>
          <p:cNvSpPr txBox="1"/>
          <p:nvPr/>
        </p:nvSpPr>
        <p:spPr>
          <a:xfrm>
            <a:off x="5143247" y="2961482"/>
            <a:ext cx="3762248" cy="923330"/>
          </a:xfrm>
          <a:prstGeom prst="rect">
            <a:avLst/>
          </a:prstGeom>
          <a:noFill/>
        </p:spPr>
        <p:txBody>
          <a:bodyPr wrap="none" rtlCol="0">
            <a:spAutoFit/>
          </a:bodyPr>
          <a:lstStyle/>
          <a:p>
            <a:r>
              <a:rPr lang="en-GB" sz="1800" b="1" dirty="0" smtClean="0">
                <a:solidFill>
                  <a:prstClr val="black"/>
                </a:solidFill>
                <a:effectLst>
                  <a:outerShdw blurRad="38100" dist="38100" dir="2700000" algn="tl">
                    <a:srgbClr val="000000">
                      <a:alpha val="43137"/>
                    </a:srgbClr>
                  </a:outerShdw>
                </a:effectLst>
                <a:latin typeface="Calibri" panose="020F0502020204030204" pitchFamily="34" charset="0"/>
              </a:rPr>
              <a:t>Small NBV:</a:t>
            </a:r>
          </a:p>
          <a:p>
            <a:pPr marL="285750" indent="-285750">
              <a:buFont typeface="Arial" panose="020B0604020202020204" pitchFamily="34" charset="0"/>
              <a:buChar char="•"/>
            </a:pPr>
            <a:r>
              <a:rPr lang="en-GB" sz="1800" dirty="0" smtClean="0">
                <a:solidFill>
                  <a:prstClr val="black"/>
                </a:solidFill>
                <a:latin typeface="Calibri" panose="020F0502020204030204" pitchFamily="34" charset="0"/>
              </a:rPr>
              <a:t>Higher risk of disability progression</a:t>
            </a:r>
          </a:p>
          <a:p>
            <a:pPr marL="285750" indent="-285750">
              <a:buFont typeface="Arial" panose="020B0604020202020204" pitchFamily="34" charset="0"/>
              <a:buChar char="•"/>
            </a:pPr>
            <a:r>
              <a:rPr lang="en-GB" sz="1800" dirty="0" smtClean="0">
                <a:solidFill>
                  <a:prstClr val="black"/>
                </a:solidFill>
                <a:latin typeface="Calibri" panose="020F0502020204030204" pitchFamily="34" charset="0"/>
              </a:rPr>
              <a:t>Higher treatment effect</a:t>
            </a:r>
            <a:endParaRPr lang="en-GB" sz="1800" dirty="0">
              <a:solidFill>
                <a:prstClr val="black"/>
              </a:solidFill>
              <a:latin typeface="Calibri" panose="020F0502020204030204" pitchFamily="34" charset="0"/>
            </a:endParaRPr>
          </a:p>
        </p:txBody>
      </p:sp>
      <p:sp>
        <p:nvSpPr>
          <p:cNvPr id="15" name="Text Placeholder 1"/>
          <p:cNvSpPr txBox="1">
            <a:spLocks/>
          </p:cNvSpPr>
          <p:nvPr/>
        </p:nvSpPr>
        <p:spPr>
          <a:xfrm>
            <a:off x="1973648" y="6347850"/>
            <a:ext cx="7093288" cy="183127"/>
          </a:xfrm>
          <a:prstGeom prst="rect">
            <a:avLst/>
          </a:prstGeom>
        </p:spPr>
        <p:txBody>
          <a:bodyPr/>
          <a:lstStyle>
            <a:lvl1pPr marL="266700" indent="-266700" algn="l" rtl="0" eaLnBrk="0" fontAlgn="base" hangingPunct="0">
              <a:spcBef>
                <a:spcPts val="900"/>
              </a:spcBef>
              <a:spcAft>
                <a:spcPts val="300"/>
              </a:spcAft>
              <a:buFont typeface="Arial"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itchFamily="34" charset="0"/>
              <a:buChar char="•"/>
              <a:defRPr sz="1800">
                <a:solidFill>
                  <a:schemeClr val="tx1"/>
                </a:solidFill>
                <a:latin typeface="+mn-lt"/>
              </a:defRPr>
            </a:lvl3pPr>
            <a:lvl4pPr marL="1346200" indent="-266700" algn="l" rtl="0" eaLnBrk="0" fontAlgn="base" hangingPunct="0">
              <a:spcBef>
                <a:spcPts val="300"/>
              </a:spcBef>
              <a:spcAft>
                <a:spcPts val="300"/>
              </a:spcAft>
              <a:buFont typeface="Arial"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r">
              <a:spcBef>
                <a:spcPts val="0"/>
              </a:spcBef>
              <a:spcAft>
                <a:spcPts val="0"/>
              </a:spcAft>
              <a:buFont typeface="Arial" pitchFamily="34" charset="0"/>
              <a:buNone/>
            </a:pPr>
            <a:endParaRPr lang="nl-BE" sz="1100" kern="0" dirty="0" smtClean="0">
              <a:solidFill>
                <a:prstClr val="black"/>
              </a:solidFill>
            </a:endParaRPr>
          </a:p>
          <a:p>
            <a:pPr marL="0" indent="0" algn="r">
              <a:spcBef>
                <a:spcPts val="0"/>
              </a:spcBef>
              <a:spcAft>
                <a:spcPts val="0"/>
              </a:spcAft>
              <a:buFont typeface="Arial" pitchFamily="34" charset="0"/>
              <a:buNone/>
            </a:pPr>
            <a:r>
              <a:rPr lang="en-GB" sz="1400" kern="0" dirty="0" err="1" smtClean="0">
                <a:solidFill>
                  <a:prstClr val="black"/>
                </a:solidFill>
              </a:rPr>
              <a:t>Sormani</a:t>
            </a:r>
            <a:r>
              <a:rPr lang="en-GB" sz="1400" kern="0" dirty="0" smtClean="0">
                <a:solidFill>
                  <a:prstClr val="black"/>
                </a:solidFill>
              </a:rPr>
              <a:t> MP, et al. ECTRIMS 2014 PS 12.3</a:t>
            </a:r>
            <a:endParaRPr lang="nl-BE" sz="1400" kern="0" dirty="0">
              <a:solidFill>
                <a:prstClr val="black"/>
              </a:solidFill>
            </a:endParaRPr>
          </a:p>
        </p:txBody>
      </p:sp>
      <p:sp>
        <p:nvSpPr>
          <p:cNvPr id="16"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prstClr val="white"/>
                </a:solidFill>
              </a:rPr>
              <a:t>Brain atrophy in MS: </a:t>
            </a:r>
            <a:r>
              <a:rPr lang="en-US" altLang="en-US" sz="2800" b="1" dirty="0" smtClean="0">
                <a:solidFill>
                  <a:prstClr val="white"/>
                </a:solidFill>
              </a:rPr>
              <a:t>segmentation-based</a:t>
            </a:r>
            <a:endParaRPr lang="en-US" altLang="en-US" sz="2800" b="1" dirty="0">
              <a:solidFill>
                <a:prstClr val="white"/>
              </a:solidFill>
            </a:endParaRPr>
          </a:p>
        </p:txBody>
      </p:sp>
      <p:pic>
        <p:nvPicPr>
          <p:cNvPr id="7" name="Picture 6"/>
          <p:cNvPicPr>
            <a:picLocks noChangeAspect="1"/>
          </p:cNvPicPr>
          <p:nvPr/>
        </p:nvPicPr>
        <p:blipFill>
          <a:blip r:embed="rId2" cstate="print"/>
          <a:stretch>
            <a:fillRect/>
          </a:stretch>
        </p:blipFill>
        <p:spPr>
          <a:xfrm>
            <a:off x="163468" y="1774522"/>
            <a:ext cx="4227235" cy="2232847"/>
          </a:xfrm>
          <a:prstGeom prst="rect">
            <a:avLst/>
          </a:prstGeom>
          <a:ln>
            <a:solidFill>
              <a:schemeClr val="tx1"/>
            </a:solidFill>
          </a:ln>
        </p:spPr>
      </p:pic>
      <p:pic>
        <p:nvPicPr>
          <p:cNvPr id="13" name="Picture 12"/>
          <p:cNvPicPr>
            <a:picLocks noChangeAspect="1"/>
          </p:cNvPicPr>
          <p:nvPr/>
        </p:nvPicPr>
        <p:blipFill>
          <a:blip r:embed="rId3" cstate="print"/>
          <a:stretch>
            <a:fillRect/>
          </a:stretch>
        </p:blipFill>
        <p:spPr>
          <a:xfrm>
            <a:off x="40958" y="4401235"/>
            <a:ext cx="4531043" cy="2016529"/>
          </a:xfrm>
          <a:prstGeom prst="rect">
            <a:avLst/>
          </a:prstGeom>
          <a:ln>
            <a:noFill/>
          </a:ln>
        </p:spPr>
      </p:pic>
      <p:sp>
        <p:nvSpPr>
          <p:cNvPr id="19" name="CuadroTexto 8"/>
          <p:cNvSpPr txBox="1"/>
          <p:nvPr/>
        </p:nvSpPr>
        <p:spPr>
          <a:xfrm>
            <a:off x="2832232" y="6019743"/>
            <a:ext cx="1228541" cy="307777"/>
          </a:xfrm>
          <a:prstGeom prst="rect">
            <a:avLst/>
          </a:prstGeom>
          <a:noFill/>
        </p:spPr>
        <p:txBody>
          <a:bodyPr wrap="none" rtlCol="0">
            <a:spAutoFit/>
          </a:bodyPr>
          <a:lstStyle/>
          <a:p>
            <a:r>
              <a:rPr lang="es-ES" sz="1400" dirty="0" smtClean="0">
                <a:solidFill>
                  <a:prstClr val="black"/>
                </a:solidFill>
                <a:latin typeface="Calibri" panose="020F0502020204030204" pitchFamily="34" charset="0"/>
              </a:rPr>
              <a:t>Placebo </a:t>
            </a:r>
            <a:r>
              <a:rPr lang="es-ES" sz="1400" dirty="0" err="1" smtClean="0">
                <a:solidFill>
                  <a:prstClr val="black"/>
                </a:solidFill>
                <a:latin typeface="Calibri" panose="020F0502020204030204" pitchFamily="34" charset="0"/>
              </a:rPr>
              <a:t>group</a:t>
            </a:r>
            <a:endParaRPr lang="es-ES" sz="1400" dirty="0">
              <a:solidFill>
                <a:prstClr val="black"/>
              </a:solidFill>
              <a:latin typeface="Calibri" panose="020F0502020204030204" pitchFamily="34" charset="0"/>
            </a:endParaRPr>
          </a:p>
        </p:txBody>
      </p:sp>
      <p:pic>
        <p:nvPicPr>
          <p:cNvPr id="17" name="Picture 16"/>
          <p:cNvPicPr>
            <a:picLocks noChangeAspect="1"/>
          </p:cNvPicPr>
          <p:nvPr/>
        </p:nvPicPr>
        <p:blipFill>
          <a:blip r:embed="rId4" cstate="print"/>
          <a:stretch>
            <a:fillRect/>
          </a:stretch>
        </p:blipFill>
        <p:spPr>
          <a:xfrm>
            <a:off x="4572000" y="4424126"/>
            <a:ext cx="4479697" cy="1999103"/>
          </a:xfrm>
          <a:prstGeom prst="rect">
            <a:avLst/>
          </a:prstGeom>
          <a:ln>
            <a:noFill/>
          </a:ln>
        </p:spPr>
      </p:pic>
      <p:sp>
        <p:nvSpPr>
          <p:cNvPr id="21" name="CuadroTexto 11"/>
          <p:cNvSpPr txBox="1"/>
          <p:nvPr/>
        </p:nvSpPr>
        <p:spPr>
          <a:xfrm>
            <a:off x="7263606" y="5960249"/>
            <a:ext cx="1464568" cy="307777"/>
          </a:xfrm>
          <a:prstGeom prst="rect">
            <a:avLst/>
          </a:prstGeom>
          <a:noFill/>
        </p:spPr>
        <p:txBody>
          <a:bodyPr wrap="none" rtlCol="0">
            <a:spAutoFit/>
          </a:bodyPr>
          <a:lstStyle/>
          <a:p>
            <a:r>
              <a:rPr lang="es-ES" sz="1400" dirty="0" err="1">
                <a:solidFill>
                  <a:prstClr val="black"/>
                </a:solidFill>
                <a:latin typeface="Calibri" panose="020F0502020204030204" pitchFamily="34" charset="0"/>
              </a:rPr>
              <a:t>F</a:t>
            </a:r>
            <a:r>
              <a:rPr lang="es-ES" sz="1400" dirty="0" err="1" smtClean="0">
                <a:solidFill>
                  <a:prstClr val="black"/>
                </a:solidFill>
                <a:latin typeface="Calibri" panose="020F0502020204030204" pitchFamily="34" charset="0"/>
              </a:rPr>
              <a:t>ingolimod</a:t>
            </a:r>
            <a:r>
              <a:rPr lang="es-ES" sz="1400" dirty="0" smtClean="0">
                <a:solidFill>
                  <a:prstClr val="black"/>
                </a:solidFill>
                <a:latin typeface="Calibri" panose="020F0502020204030204" pitchFamily="34" charset="0"/>
              </a:rPr>
              <a:t> </a:t>
            </a:r>
            <a:r>
              <a:rPr lang="es-ES" sz="1400" dirty="0" err="1" smtClean="0">
                <a:solidFill>
                  <a:prstClr val="black"/>
                </a:solidFill>
                <a:latin typeface="Calibri" panose="020F0502020204030204" pitchFamily="34" charset="0"/>
              </a:rPr>
              <a:t>group</a:t>
            </a:r>
            <a:endParaRPr lang="es-ES" sz="1400" dirty="0">
              <a:solidFill>
                <a:prstClr val="black"/>
              </a:solidFill>
              <a:latin typeface="Calibri" panose="020F0502020204030204" pitchFamily="34" charset="0"/>
            </a:endParaRPr>
          </a:p>
        </p:txBody>
      </p:sp>
      <p:sp>
        <p:nvSpPr>
          <p:cNvPr id="18" name="Rectangle 17"/>
          <p:cNvSpPr/>
          <p:nvPr/>
        </p:nvSpPr>
        <p:spPr>
          <a:xfrm>
            <a:off x="25717" y="4267200"/>
            <a:ext cx="9025979" cy="2150562"/>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4" name="CuadroTexto 1"/>
          <p:cNvSpPr txBox="1"/>
          <p:nvPr/>
        </p:nvSpPr>
        <p:spPr>
          <a:xfrm>
            <a:off x="61898" y="6545263"/>
            <a:ext cx="3897038" cy="215444"/>
          </a:xfrm>
          <a:prstGeom prst="rect">
            <a:avLst/>
          </a:prstGeom>
          <a:noFill/>
        </p:spPr>
        <p:txBody>
          <a:bodyPr wrap="square" lIns="0" tIns="0" rIns="0" bIns="0" rtlCol="0">
            <a:spAutoFit/>
          </a:bodyPr>
          <a:lstStyle/>
          <a:p>
            <a:pPr algn="ctr"/>
            <a:r>
              <a:rPr lang="nl-NL" sz="1400" dirty="0" smtClean="0">
                <a:solidFill>
                  <a:prstClr val="black"/>
                </a:solidFill>
                <a:latin typeface="Calibri"/>
              </a:rPr>
              <a:t>EDSS, Expanded </a:t>
            </a:r>
            <a:r>
              <a:rPr lang="nl-NL" sz="1400" dirty="0" err="1" smtClean="0">
                <a:solidFill>
                  <a:prstClr val="black"/>
                </a:solidFill>
                <a:latin typeface="Calibri"/>
              </a:rPr>
              <a:t>Disability</a:t>
            </a:r>
            <a:r>
              <a:rPr lang="nl-NL" sz="1400" dirty="0" smtClean="0">
                <a:solidFill>
                  <a:prstClr val="black"/>
                </a:solidFill>
                <a:latin typeface="Calibri"/>
              </a:rPr>
              <a:t> Status </a:t>
            </a:r>
            <a:r>
              <a:rPr lang="nl-NL" sz="1400" dirty="0" err="1" smtClean="0">
                <a:solidFill>
                  <a:prstClr val="black"/>
                </a:solidFill>
                <a:latin typeface="Calibri"/>
              </a:rPr>
              <a:t>Scale</a:t>
            </a:r>
            <a:r>
              <a:rPr lang="nl-NL" sz="1400" dirty="0" smtClean="0">
                <a:solidFill>
                  <a:prstClr val="black"/>
                </a:solidFill>
                <a:latin typeface="Calibri"/>
              </a:rPr>
              <a:t>; LL, </a:t>
            </a:r>
            <a:r>
              <a:rPr lang="nl-NL" sz="1400" dirty="0" err="1" smtClean="0">
                <a:solidFill>
                  <a:prstClr val="black"/>
                </a:solidFill>
                <a:latin typeface="Calibri"/>
              </a:rPr>
              <a:t>lesion</a:t>
            </a:r>
            <a:r>
              <a:rPr lang="nl-NL" sz="1400" dirty="0" smtClean="0">
                <a:solidFill>
                  <a:prstClr val="black"/>
                </a:solidFill>
                <a:latin typeface="Calibri"/>
              </a:rPr>
              <a:t> load</a:t>
            </a:r>
            <a:endParaRPr lang="en-GB" sz="1400" dirty="0" smtClean="0">
              <a:solidFill>
                <a:prstClr val="black"/>
              </a:solidFill>
              <a:latin typeface="Calibri"/>
            </a:endParaRPr>
          </a:p>
        </p:txBody>
      </p:sp>
    </p:spTree>
    <p:extLst>
      <p:ext uri="{BB962C8B-B14F-4D97-AF65-F5344CB8AC3E}">
        <p14:creationId xmlns:p14="http://schemas.microsoft.com/office/powerpoint/2010/main" xmlns="" val="286703585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26" name="Group 38"/>
          <p:cNvGrpSpPr>
            <a:grpSpLocks/>
          </p:cNvGrpSpPr>
          <p:nvPr/>
        </p:nvGrpSpPr>
        <p:grpSpPr bwMode="auto">
          <a:xfrm>
            <a:off x="690563" y="1473202"/>
            <a:ext cx="7702550" cy="588963"/>
            <a:chOff x="409572" y="1462083"/>
            <a:chExt cx="8582858" cy="657913"/>
          </a:xfrm>
        </p:grpSpPr>
        <p:grpSp>
          <p:nvGrpSpPr>
            <p:cNvPr id="359441" name="Group 50"/>
            <p:cNvGrpSpPr>
              <a:grpSpLocks/>
            </p:cNvGrpSpPr>
            <p:nvPr/>
          </p:nvGrpSpPr>
          <p:grpSpPr bwMode="auto">
            <a:xfrm>
              <a:off x="409572" y="1462083"/>
              <a:ext cx="8041097" cy="657913"/>
              <a:chOff x="59909" y="996569"/>
              <a:chExt cx="8041097" cy="657913"/>
            </a:xfrm>
          </p:grpSpPr>
          <p:cxnSp>
            <p:nvCxnSpPr>
              <p:cNvPr id="21" name="Straight Connector 3"/>
              <p:cNvCxnSpPr>
                <a:cxnSpLocks noChangeShapeType="1"/>
              </p:cNvCxnSpPr>
              <p:nvPr/>
            </p:nvCxnSpPr>
            <p:spPr bwMode="auto">
              <a:xfrm>
                <a:off x="615354" y="1136664"/>
                <a:ext cx="7486120" cy="1773"/>
              </a:xfrm>
              <a:prstGeom prst="line">
                <a:avLst/>
              </a:prstGeom>
              <a:noFill/>
              <a:ln w="38100">
                <a:solidFill>
                  <a:schemeClr val="accent2"/>
                </a:solidFill>
                <a:round/>
                <a:headEnd/>
                <a:tailEnd/>
              </a:ln>
              <a:effectLst>
                <a:outerShdw blurRad="63500" dist="23000" dir="5400000" rotWithShape="0">
                  <a:srgbClr val="000000">
                    <a:alpha val="34998"/>
                  </a:srgbClr>
                </a:outerShdw>
              </a:effectLst>
              <a:extLst/>
            </p:spPr>
          </p:cxnSp>
          <p:cxnSp>
            <p:nvCxnSpPr>
              <p:cNvPr id="22" name="Straight Connector 4"/>
              <p:cNvCxnSpPr>
                <a:cxnSpLocks noChangeShapeType="1"/>
              </p:cNvCxnSpPr>
              <p:nvPr/>
            </p:nvCxnSpPr>
            <p:spPr bwMode="auto">
              <a:xfrm>
                <a:off x="615354" y="1003662"/>
                <a:ext cx="0" cy="26423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p:spPr>
          </p:cxnSp>
          <p:cxnSp>
            <p:nvCxnSpPr>
              <p:cNvPr id="23" name="Straight Connector 5"/>
              <p:cNvCxnSpPr>
                <a:cxnSpLocks noChangeShapeType="1"/>
              </p:cNvCxnSpPr>
              <p:nvPr/>
            </p:nvCxnSpPr>
            <p:spPr bwMode="auto">
              <a:xfrm>
                <a:off x="4310652" y="1003662"/>
                <a:ext cx="0" cy="26423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p:spPr>
          </p:cxnSp>
          <p:sp>
            <p:nvSpPr>
              <p:cNvPr id="24" name="TextBox 7"/>
              <p:cNvSpPr txBox="1"/>
              <p:nvPr/>
            </p:nvSpPr>
            <p:spPr bwMode="auto">
              <a:xfrm>
                <a:off x="59909" y="1333505"/>
                <a:ext cx="1070203" cy="320977"/>
              </a:xfrm>
              <a:prstGeom prst="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eaLnBrk="1" hangingPunct="1">
                  <a:lnSpc>
                    <a:spcPct val="110000"/>
                  </a:lnSpc>
                  <a:spcBef>
                    <a:spcPct val="50000"/>
                  </a:spcBef>
                  <a:defRPr/>
                </a:pPr>
                <a:r>
                  <a:rPr lang="en-US" sz="1200" b="1" dirty="0">
                    <a:solidFill>
                      <a:srgbClr val="222268"/>
                    </a:solidFill>
                    <a:cs typeface="Tahoma" pitchFamily="-110" charset="0"/>
                  </a:rPr>
                  <a:t>Baseline</a:t>
                </a:r>
              </a:p>
            </p:txBody>
          </p:sp>
          <p:cxnSp>
            <p:nvCxnSpPr>
              <p:cNvPr id="25" name="Straight Connector 20"/>
              <p:cNvCxnSpPr>
                <a:cxnSpLocks noChangeShapeType="1"/>
              </p:cNvCxnSpPr>
              <p:nvPr/>
            </p:nvCxnSpPr>
            <p:spPr bwMode="auto">
              <a:xfrm>
                <a:off x="8101474" y="996569"/>
                <a:ext cx="0" cy="26423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p:spPr>
          </p:cxnSp>
        </p:grpSp>
        <p:sp>
          <p:nvSpPr>
            <p:cNvPr id="19" name="TextBox 52"/>
            <p:cNvSpPr txBox="1"/>
            <p:nvPr/>
          </p:nvSpPr>
          <p:spPr bwMode="auto">
            <a:xfrm>
              <a:off x="4078337" y="1799019"/>
              <a:ext cx="1071973" cy="320977"/>
            </a:xfrm>
            <a:prstGeom prst="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eaLnBrk="1" hangingPunct="1">
                <a:lnSpc>
                  <a:spcPct val="110000"/>
                </a:lnSpc>
                <a:spcBef>
                  <a:spcPct val="50000"/>
                </a:spcBef>
                <a:defRPr/>
              </a:pPr>
              <a:r>
                <a:rPr lang="en-US" sz="1200" b="1" dirty="0">
                  <a:solidFill>
                    <a:srgbClr val="222268"/>
                  </a:solidFill>
                  <a:cs typeface="Tahoma" pitchFamily="-110" charset="0"/>
                </a:rPr>
                <a:t>1 year</a:t>
              </a:r>
            </a:p>
          </p:txBody>
        </p:sp>
        <p:sp>
          <p:nvSpPr>
            <p:cNvPr id="20" name="TextBox 54"/>
            <p:cNvSpPr txBox="1"/>
            <p:nvPr/>
          </p:nvSpPr>
          <p:spPr bwMode="auto">
            <a:xfrm>
              <a:off x="7922226" y="1799019"/>
              <a:ext cx="1070204" cy="320977"/>
            </a:xfrm>
            <a:prstGeom prst="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eaLnBrk="1" hangingPunct="1">
                <a:lnSpc>
                  <a:spcPct val="110000"/>
                </a:lnSpc>
                <a:spcBef>
                  <a:spcPct val="50000"/>
                </a:spcBef>
                <a:defRPr/>
              </a:pPr>
              <a:r>
                <a:rPr lang="en-US" sz="1200" b="1" dirty="0">
                  <a:solidFill>
                    <a:srgbClr val="222268"/>
                  </a:solidFill>
                  <a:cs typeface="Tahoma" pitchFamily="-110" charset="0"/>
                </a:rPr>
                <a:t>2 years</a:t>
              </a:r>
            </a:p>
          </p:txBody>
        </p:sp>
      </p:grpSp>
      <p:cxnSp>
        <p:nvCxnSpPr>
          <p:cNvPr id="38" name="Straight Connector 2"/>
          <p:cNvCxnSpPr>
            <a:cxnSpLocks noChangeShapeType="1"/>
          </p:cNvCxnSpPr>
          <p:nvPr/>
        </p:nvCxnSpPr>
        <p:spPr bwMode="auto">
          <a:xfrm>
            <a:off x="646114" y="2757488"/>
            <a:ext cx="7824787" cy="12700"/>
          </a:xfrm>
          <a:prstGeom prst="line">
            <a:avLst/>
          </a:prstGeom>
          <a:noFill/>
          <a:ln w="25400">
            <a:solidFill>
              <a:srgbClr val="3C8C93"/>
            </a:solidFill>
            <a:round/>
            <a:headEnd/>
            <a:tailEnd/>
          </a:ln>
          <a:effectLst>
            <a:outerShdw blurRad="63500" dist="20000" dir="5400000" rotWithShape="0">
              <a:srgbClr val="000000">
                <a:alpha val="37999"/>
              </a:srgbClr>
            </a:outerShdw>
          </a:effectLst>
          <a:extLst/>
        </p:spPr>
      </p:cxnSp>
      <p:sp>
        <p:nvSpPr>
          <p:cNvPr id="359436" name="40 Rectángulo"/>
          <p:cNvSpPr>
            <a:spLocks noChangeArrowheads="1"/>
          </p:cNvSpPr>
          <p:nvPr/>
        </p:nvSpPr>
        <p:spPr bwMode="auto">
          <a:xfrm>
            <a:off x="233363" y="6046790"/>
            <a:ext cx="4572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200" smtClean="0">
                <a:solidFill>
                  <a:srgbClr val="000000"/>
                </a:solidFill>
              </a:rPr>
              <a:t>SIENA [Structural Image Evaluation using Normalization of Atrophy]</a:t>
            </a:r>
          </a:p>
        </p:txBody>
      </p:sp>
      <p:pic>
        <p:nvPicPr>
          <p:cNvPr id="359437" name="12 Imagen" descr="3.jpg"/>
          <p:cNvPicPr>
            <a:picLocks noChangeAspect="1"/>
          </p:cNvPicPr>
          <p:nvPr/>
        </p:nvPicPr>
        <p:blipFill>
          <a:blip r:embed="rId2" cstate="print">
            <a:extLst>
              <a:ext uri="{28A0092B-C50C-407E-A947-70E740481C1C}">
                <a14:useLocalDpi xmlns:a14="http://schemas.microsoft.com/office/drawing/2010/main" xmlns="" val="0"/>
              </a:ext>
            </a:extLst>
          </a:blip>
          <a:srcRect l="14648" t="14648" r="15038" b="6248"/>
          <a:stretch>
            <a:fillRect/>
          </a:stretch>
        </p:blipFill>
        <p:spPr bwMode="auto">
          <a:xfrm>
            <a:off x="511176" y="2120902"/>
            <a:ext cx="12049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9438" name="13 Imagen" descr="4.jpg"/>
          <p:cNvPicPr>
            <a:picLocks noChangeAspect="1"/>
          </p:cNvPicPr>
          <p:nvPr/>
        </p:nvPicPr>
        <p:blipFill>
          <a:blip r:embed="rId3" cstate="print">
            <a:extLst>
              <a:ext uri="{28A0092B-C50C-407E-A947-70E740481C1C}">
                <a14:useLocalDpi xmlns:a14="http://schemas.microsoft.com/office/drawing/2010/main" xmlns="" val="0"/>
              </a:ext>
            </a:extLst>
          </a:blip>
          <a:srcRect l="17578" t="11719" r="15039" b="9180"/>
          <a:stretch>
            <a:fillRect/>
          </a:stretch>
        </p:blipFill>
        <p:spPr bwMode="auto">
          <a:xfrm>
            <a:off x="3871913" y="2120902"/>
            <a:ext cx="1154112"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9439" name="14 Imagen" descr="5.jpg"/>
          <p:cNvPicPr>
            <a:picLocks noChangeAspect="1"/>
          </p:cNvPicPr>
          <p:nvPr/>
        </p:nvPicPr>
        <p:blipFill>
          <a:blip r:embed="rId4" cstate="print">
            <a:extLst>
              <a:ext uri="{28A0092B-C50C-407E-A947-70E740481C1C}">
                <a14:useLocalDpi xmlns:a14="http://schemas.microsoft.com/office/drawing/2010/main" xmlns="" val="0"/>
              </a:ext>
            </a:extLst>
          </a:blip>
          <a:srcRect l="17578" t="11719" r="15039" b="9180"/>
          <a:stretch>
            <a:fillRect/>
          </a:stretch>
        </p:blipFill>
        <p:spPr bwMode="auto">
          <a:xfrm>
            <a:off x="7324726" y="2120902"/>
            <a:ext cx="11541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ángulo 27"/>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Title 1"/>
          <p:cNvSpPr txBox="1">
            <a:spLocks/>
          </p:cNvSpPr>
          <p:nvPr/>
        </p:nvSpPr>
        <p:spPr>
          <a:xfrm>
            <a:off x="504825" y="152885"/>
            <a:ext cx="8134350" cy="63817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en-US" altLang="es-ES" sz="2800" b="1" dirty="0" smtClean="0">
                <a:solidFill>
                  <a:prstClr val="white"/>
                </a:solidFill>
                <a:latin typeface="+mn-lt"/>
              </a:rPr>
              <a:t>Registration-based measures</a:t>
            </a:r>
            <a:endParaRPr lang="en-US" altLang="es-ES" sz="2800" b="1" dirty="0">
              <a:solidFill>
                <a:prstClr val="white"/>
              </a:solidFill>
              <a:latin typeface="+mn-lt"/>
            </a:endParaRPr>
          </a:p>
        </p:txBody>
      </p:sp>
    </p:spTree>
    <p:extLst>
      <p:ext uri="{BB962C8B-B14F-4D97-AF65-F5344CB8AC3E}">
        <p14:creationId xmlns:p14="http://schemas.microsoft.com/office/powerpoint/2010/main" xmlns="" val="2086161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26" name="Group 38"/>
          <p:cNvGrpSpPr>
            <a:grpSpLocks/>
          </p:cNvGrpSpPr>
          <p:nvPr/>
        </p:nvGrpSpPr>
        <p:grpSpPr bwMode="auto">
          <a:xfrm>
            <a:off x="690563" y="1473202"/>
            <a:ext cx="7702550" cy="588963"/>
            <a:chOff x="409572" y="1462083"/>
            <a:chExt cx="8582858" cy="657913"/>
          </a:xfrm>
        </p:grpSpPr>
        <p:grpSp>
          <p:nvGrpSpPr>
            <p:cNvPr id="359441" name="Group 50"/>
            <p:cNvGrpSpPr>
              <a:grpSpLocks/>
            </p:cNvGrpSpPr>
            <p:nvPr/>
          </p:nvGrpSpPr>
          <p:grpSpPr bwMode="auto">
            <a:xfrm>
              <a:off x="409572" y="1462083"/>
              <a:ext cx="8041097" cy="657913"/>
              <a:chOff x="59909" y="996569"/>
              <a:chExt cx="8041097" cy="657913"/>
            </a:xfrm>
          </p:grpSpPr>
          <p:cxnSp>
            <p:nvCxnSpPr>
              <p:cNvPr id="21" name="Straight Connector 3"/>
              <p:cNvCxnSpPr>
                <a:cxnSpLocks noChangeShapeType="1"/>
              </p:cNvCxnSpPr>
              <p:nvPr/>
            </p:nvCxnSpPr>
            <p:spPr bwMode="auto">
              <a:xfrm>
                <a:off x="615354" y="1136664"/>
                <a:ext cx="7486120" cy="1773"/>
              </a:xfrm>
              <a:prstGeom prst="line">
                <a:avLst/>
              </a:prstGeom>
              <a:noFill/>
              <a:ln w="38100">
                <a:solidFill>
                  <a:schemeClr val="accent2"/>
                </a:solidFill>
                <a:round/>
                <a:headEnd/>
                <a:tailEnd/>
              </a:ln>
              <a:effectLst>
                <a:outerShdw blurRad="63500" dist="23000" dir="5400000" rotWithShape="0">
                  <a:srgbClr val="000000">
                    <a:alpha val="34998"/>
                  </a:srgbClr>
                </a:outerShdw>
              </a:effectLst>
              <a:extLst/>
            </p:spPr>
          </p:cxnSp>
          <p:cxnSp>
            <p:nvCxnSpPr>
              <p:cNvPr id="22" name="Straight Connector 4"/>
              <p:cNvCxnSpPr>
                <a:cxnSpLocks noChangeShapeType="1"/>
              </p:cNvCxnSpPr>
              <p:nvPr/>
            </p:nvCxnSpPr>
            <p:spPr bwMode="auto">
              <a:xfrm>
                <a:off x="615354" y="1003662"/>
                <a:ext cx="0" cy="26423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p:spPr>
          </p:cxnSp>
          <p:cxnSp>
            <p:nvCxnSpPr>
              <p:cNvPr id="23" name="Straight Connector 5"/>
              <p:cNvCxnSpPr>
                <a:cxnSpLocks noChangeShapeType="1"/>
              </p:cNvCxnSpPr>
              <p:nvPr/>
            </p:nvCxnSpPr>
            <p:spPr bwMode="auto">
              <a:xfrm>
                <a:off x="4310652" y="1003662"/>
                <a:ext cx="0" cy="26423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p:spPr>
          </p:cxnSp>
          <p:sp>
            <p:nvSpPr>
              <p:cNvPr id="24" name="TextBox 7"/>
              <p:cNvSpPr txBox="1"/>
              <p:nvPr/>
            </p:nvSpPr>
            <p:spPr bwMode="auto">
              <a:xfrm>
                <a:off x="59909" y="1333505"/>
                <a:ext cx="1070203" cy="320977"/>
              </a:xfrm>
              <a:prstGeom prst="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eaLnBrk="1" hangingPunct="1">
                  <a:lnSpc>
                    <a:spcPct val="110000"/>
                  </a:lnSpc>
                  <a:spcBef>
                    <a:spcPct val="50000"/>
                  </a:spcBef>
                  <a:defRPr/>
                </a:pPr>
                <a:r>
                  <a:rPr lang="en-US" sz="1200" b="1" dirty="0">
                    <a:solidFill>
                      <a:srgbClr val="222268"/>
                    </a:solidFill>
                    <a:cs typeface="Tahoma" pitchFamily="-110" charset="0"/>
                  </a:rPr>
                  <a:t>Baseline</a:t>
                </a:r>
              </a:p>
            </p:txBody>
          </p:sp>
          <p:cxnSp>
            <p:nvCxnSpPr>
              <p:cNvPr id="25" name="Straight Connector 20"/>
              <p:cNvCxnSpPr>
                <a:cxnSpLocks noChangeShapeType="1"/>
              </p:cNvCxnSpPr>
              <p:nvPr/>
            </p:nvCxnSpPr>
            <p:spPr bwMode="auto">
              <a:xfrm>
                <a:off x="8101474" y="996569"/>
                <a:ext cx="0" cy="26423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p:spPr>
          </p:cxnSp>
        </p:grpSp>
        <p:sp>
          <p:nvSpPr>
            <p:cNvPr id="19" name="TextBox 52"/>
            <p:cNvSpPr txBox="1"/>
            <p:nvPr/>
          </p:nvSpPr>
          <p:spPr bwMode="auto">
            <a:xfrm>
              <a:off x="4078337" y="1799019"/>
              <a:ext cx="1071973" cy="320977"/>
            </a:xfrm>
            <a:prstGeom prst="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eaLnBrk="1" hangingPunct="1">
                <a:lnSpc>
                  <a:spcPct val="110000"/>
                </a:lnSpc>
                <a:spcBef>
                  <a:spcPct val="50000"/>
                </a:spcBef>
                <a:defRPr/>
              </a:pPr>
              <a:r>
                <a:rPr lang="en-US" sz="1200" b="1" dirty="0">
                  <a:solidFill>
                    <a:srgbClr val="222268"/>
                  </a:solidFill>
                  <a:cs typeface="Tahoma" pitchFamily="-110" charset="0"/>
                </a:rPr>
                <a:t>1 year</a:t>
              </a:r>
            </a:p>
          </p:txBody>
        </p:sp>
        <p:sp>
          <p:nvSpPr>
            <p:cNvPr id="20" name="TextBox 54"/>
            <p:cNvSpPr txBox="1"/>
            <p:nvPr/>
          </p:nvSpPr>
          <p:spPr bwMode="auto">
            <a:xfrm>
              <a:off x="7922226" y="1799019"/>
              <a:ext cx="1070204" cy="320977"/>
            </a:xfrm>
            <a:prstGeom prst="rect">
              <a:avLst/>
            </a:prstGeom>
          </p:spPr>
          <p:style>
            <a:lnRef idx="2">
              <a:schemeClr val="accent2"/>
            </a:lnRef>
            <a:fillRef idx="1">
              <a:schemeClr val="lt1"/>
            </a:fillRef>
            <a:effectRef idx="0">
              <a:schemeClr val="accent2"/>
            </a:effectRef>
            <a:fontRef idx="minor">
              <a:schemeClr val="dk1"/>
            </a:fontRef>
          </p:style>
          <p:txBody>
            <a:bodyPr lIns="36000" tIns="36000" rIns="36000" bIns="36000" anchor="ctr"/>
            <a:lstStyle/>
            <a:p>
              <a:pPr algn="ctr" eaLnBrk="1" hangingPunct="1">
                <a:lnSpc>
                  <a:spcPct val="110000"/>
                </a:lnSpc>
                <a:spcBef>
                  <a:spcPct val="50000"/>
                </a:spcBef>
                <a:defRPr/>
              </a:pPr>
              <a:r>
                <a:rPr lang="en-US" sz="1200" b="1" dirty="0">
                  <a:solidFill>
                    <a:srgbClr val="222268"/>
                  </a:solidFill>
                  <a:cs typeface="Tahoma" pitchFamily="-110" charset="0"/>
                </a:rPr>
                <a:t>2 years</a:t>
              </a:r>
            </a:p>
          </p:txBody>
        </p:sp>
      </p:grpSp>
      <p:sp>
        <p:nvSpPr>
          <p:cNvPr id="26" name="TextBox 54"/>
          <p:cNvSpPr txBox="1"/>
          <p:nvPr/>
        </p:nvSpPr>
        <p:spPr bwMode="auto">
          <a:xfrm>
            <a:off x="1614489" y="3725865"/>
            <a:ext cx="2232025" cy="663575"/>
          </a:xfrm>
          <a:prstGeom prst="rect">
            <a:avLst/>
          </a:prstGeom>
        </p:spPr>
        <p:style>
          <a:lnRef idx="2">
            <a:schemeClr val="accent1"/>
          </a:lnRef>
          <a:fillRef idx="1">
            <a:schemeClr val="lt1"/>
          </a:fillRef>
          <a:effectRef idx="0">
            <a:schemeClr val="accent1"/>
          </a:effectRef>
          <a:fontRef idx="minor">
            <a:schemeClr val="dk1"/>
          </a:fontRef>
        </p:style>
        <p:txBody>
          <a:bodyPr lIns="72000" tIns="36000" rIns="72000" bIns="36000" anchor="ctr"/>
          <a:lstStyle/>
          <a:p>
            <a:pPr algn="ctr" eaLnBrk="1" hangingPunct="1">
              <a:defRPr/>
            </a:pPr>
            <a:r>
              <a:rPr lang="en-US" sz="1400" b="1">
                <a:solidFill>
                  <a:srgbClr val="404040"/>
                </a:solidFill>
                <a:ea typeface="MS PGothic" pitchFamily="34" charset="-128"/>
                <a:cs typeface="Tahoma" pitchFamily="34" charset="0"/>
              </a:rPr>
              <a:t>SIENA </a:t>
            </a:r>
          </a:p>
          <a:p>
            <a:pPr algn="ctr" eaLnBrk="1" hangingPunct="1">
              <a:defRPr/>
            </a:pPr>
            <a:r>
              <a:rPr lang="en-US" sz="1000">
                <a:solidFill>
                  <a:srgbClr val="404040"/>
                </a:solidFill>
                <a:ea typeface="MS PGothic" pitchFamily="34" charset="-128"/>
                <a:cs typeface="Tahoma" pitchFamily="34" charset="0"/>
              </a:rPr>
              <a:t>(Structural Image Evaluation, using Normalisation, of Atrophy)</a:t>
            </a:r>
          </a:p>
        </p:txBody>
      </p:sp>
      <p:sp>
        <p:nvSpPr>
          <p:cNvPr id="27" name="TextBox 54"/>
          <p:cNvSpPr txBox="1"/>
          <p:nvPr/>
        </p:nvSpPr>
        <p:spPr bwMode="auto">
          <a:xfrm>
            <a:off x="5043489" y="3749677"/>
            <a:ext cx="2232025" cy="663575"/>
          </a:xfrm>
          <a:prstGeom prst="rect">
            <a:avLst/>
          </a:prstGeom>
        </p:spPr>
        <p:style>
          <a:lnRef idx="2">
            <a:schemeClr val="accent1"/>
          </a:lnRef>
          <a:fillRef idx="1">
            <a:schemeClr val="lt1"/>
          </a:fillRef>
          <a:effectRef idx="0">
            <a:schemeClr val="accent1"/>
          </a:effectRef>
          <a:fontRef idx="minor">
            <a:schemeClr val="dk1"/>
          </a:fontRef>
        </p:style>
        <p:txBody>
          <a:bodyPr lIns="72000" tIns="36000" rIns="72000" bIns="36000" anchor="ctr"/>
          <a:lstStyle/>
          <a:p>
            <a:pPr algn="ctr" eaLnBrk="1" hangingPunct="1">
              <a:defRPr/>
            </a:pPr>
            <a:r>
              <a:rPr lang="en-US" sz="1400" b="1">
                <a:solidFill>
                  <a:srgbClr val="404040"/>
                </a:solidFill>
                <a:ea typeface="MS PGothic" pitchFamily="34" charset="-128"/>
                <a:cs typeface="Tahoma" pitchFamily="34" charset="0"/>
              </a:rPr>
              <a:t>SIENA </a:t>
            </a:r>
          </a:p>
          <a:p>
            <a:pPr algn="ctr" eaLnBrk="1" hangingPunct="1">
              <a:defRPr/>
            </a:pPr>
            <a:r>
              <a:rPr lang="en-US" sz="1000">
                <a:solidFill>
                  <a:srgbClr val="404040"/>
                </a:solidFill>
                <a:ea typeface="MS PGothic" pitchFamily="34" charset="-128"/>
                <a:cs typeface="Tahoma" pitchFamily="34" charset="0"/>
              </a:rPr>
              <a:t>(Structural Image Evaluation, using Normalisation, of Atrophy)</a:t>
            </a:r>
          </a:p>
        </p:txBody>
      </p:sp>
      <p:sp>
        <p:nvSpPr>
          <p:cNvPr id="33" name="Down Arrow 67"/>
          <p:cNvSpPr/>
          <p:nvPr/>
        </p:nvSpPr>
        <p:spPr bwMode="auto">
          <a:xfrm>
            <a:off x="2538414" y="4449763"/>
            <a:ext cx="384175" cy="461962"/>
          </a:xfrm>
          <a:prstGeom prst="down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ES" b="1" dirty="0">
              <a:solidFill>
                <a:prstClr val="black"/>
              </a:solidFill>
              <a:ea typeface="ＭＳ Ｐゴシック" pitchFamily="-110" charset="-128"/>
            </a:endParaRPr>
          </a:p>
        </p:txBody>
      </p:sp>
      <p:sp>
        <p:nvSpPr>
          <p:cNvPr id="34" name="TextBox 68"/>
          <p:cNvSpPr txBox="1"/>
          <p:nvPr/>
        </p:nvSpPr>
        <p:spPr bwMode="auto">
          <a:xfrm>
            <a:off x="1565276" y="4989513"/>
            <a:ext cx="2354263" cy="577850"/>
          </a:xfrm>
          <a:prstGeom prst="rect">
            <a:avLst/>
          </a:prstGeom>
        </p:spPr>
        <p:style>
          <a:lnRef idx="2">
            <a:schemeClr val="accent1"/>
          </a:lnRef>
          <a:fillRef idx="1">
            <a:schemeClr val="lt1"/>
          </a:fillRef>
          <a:effectRef idx="0">
            <a:schemeClr val="accent1"/>
          </a:effectRef>
          <a:fontRef idx="minor">
            <a:schemeClr val="dk1"/>
          </a:fontRef>
        </p:style>
        <p:txBody>
          <a:bodyPr lIns="72000" tIns="36000" rIns="72000" bIns="36000" anchor="ctr"/>
          <a:lstStyle/>
          <a:p>
            <a:pPr algn="ctr" eaLnBrk="1" hangingPunct="1">
              <a:defRPr/>
            </a:pPr>
            <a:r>
              <a:rPr lang="es-ES" sz="1800" dirty="0" err="1">
                <a:solidFill>
                  <a:srgbClr val="404040"/>
                </a:solidFill>
                <a:ea typeface="MS PGothic" pitchFamily="34" charset="-128"/>
              </a:rPr>
              <a:t>aPBVC</a:t>
            </a:r>
            <a:r>
              <a:rPr lang="es-ES" sz="1800" dirty="0">
                <a:solidFill>
                  <a:srgbClr val="404040"/>
                </a:solidFill>
                <a:ea typeface="MS PGothic" pitchFamily="34" charset="-128"/>
              </a:rPr>
              <a:t> </a:t>
            </a:r>
            <a:r>
              <a:rPr lang="es-ES" sz="1800" dirty="0" err="1">
                <a:solidFill>
                  <a:srgbClr val="404040"/>
                </a:solidFill>
                <a:ea typeface="MS PGothic" pitchFamily="34" charset="-128"/>
              </a:rPr>
              <a:t>first</a:t>
            </a:r>
            <a:r>
              <a:rPr lang="es-ES" sz="1800" dirty="0">
                <a:solidFill>
                  <a:srgbClr val="404040"/>
                </a:solidFill>
                <a:ea typeface="MS PGothic" pitchFamily="34" charset="-128"/>
              </a:rPr>
              <a:t> </a:t>
            </a:r>
            <a:r>
              <a:rPr lang="es-ES" sz="1800" dirty="0" err="1">
                <a:solidFill>
                  <a:srgbClr val="404040"/>
                </a:solidFill>
                <a:ea typeface="MS PGothic" pitchFamily="34" charset="-128"/>
              </a:rPr>
              <a:t>year</a:t>
            </a:r>
            <a:r>
              <a:rPr lang="es-ES" sz="1800" dirty="0">
                <a:solidFill>
                  <a:srgbClr val="404040"/>
                </a:solidFill>
                <a:ea typeface="MS PGothic" pitchFamily="34" charset="-128"/>
              </a:rPr>
              <a:t>: -1,6%</a:t>
            </a:r>
          </a:p>
        </p:txBody>
      </p:sp>
      <p:sp>
        <p:nvSpPr>
          <p:cNvPr id="31" name="Down Arrow 65"/>
          <p:cNvSpPr/>
          <p:nvPr/>
        </p:nvSpPr>
        <p:spPr bwMode="auto">
          <a:xfrm>
            <a:off x="5967414" y="4449763"/>
            <a:ext cx="384175" cy="461962"/>
          </a:xfrm>
          <a:prstGeom prst="down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ES" b="1" dirty="0">
              <a:solidFill>
                <a:prstClr val="black"/>
              </a:solidFill>
              <a:ea typeface="ＭＳ Ｐゴシック" pitchFamily="-110" charset="-128"/>
            </a:endParaRPr>
          </a:p>
        </p:txBody>
      </p:sp>
      <p:sp>
        <p:nvSpPr>
          <p:cNvPr id="37" name="TextBox 68"/>
          <p:cNvSpPr txBox="1"/>
          <p:nvPr/>
        </p:nvSpPr>
        <p:spPr bwMode="auto">
          <a:xfrm>
            <a:off x="4787901" y="4989513"/>
            <a:ext cx="2746375" cy="577850"/>
          </a:xfrm>
          <a:prstGeom prst="rect">
            <a:avLst/>
          </a:prstGeom>
        </p:spPr>
        <p:style>
          <a:lnRef idx="2">
            <a:schemeClr val="accent1"/>
          </a:lnRef>
          <a:fillRef idx="1">
            <a:schemeClr val="lt1"/>
          </a:fillRef>
          <a:effectRef idx="0">
            <a:schemeClr val="accent1"/>
          </a:effectRef>
          <a:fontRef idx="minor">
            <a:schemeClr val="dk1"/>
          </a:fontRef>
        </p:style>
        <p:txBody>
          <a:bodyPr lIns="72000" tIns="36000" rIns="72000" bIns="36000" anchor="ctr"/>
          <a:lstStyle/>
          <a:p>
            <a:pPr algn="ctr" eaLnBrk="1" hangingPunct="1">
              <a:defRPr/>
            </a:pPr>
            <a:r>
              <a:rPr lang="es-ES" sz="1800" dirty="0" err="1">
                <a:solidFill>
                  <a:srgbClr val="404040"/>
                </a:solidFill>
                <a:ea typeface="MS PGothic" pitchFamily="34" charset="-128"/>
              </a:rPr>
              <a:t>aPBVC</a:t>
            </a:r>
            <a:r>
              <a:rPr lang="es-ES" sz="1800" dirty="0">
                <a:solidFill>
                  <a:srgbClr val="404040"/>
                </a:solidFill>
                <a:ea typeface="MS PGothic" pitchFamily="34" charset="-128"/>
              </a:rPr>
              <a:t> </a:t>
            </a:r>
            <a:r>
              <a:rPr lang="es-ES" sz="1800" dirty="0" err="1">
                <a:solidFill>
                  <a:srgbClr val="404040"/>
                </a:solidFill>
                <a:ea typeface="MS PGothic" pitchFamily="34" charset="-128"/>
              </a:rPr>
              <a:t>second</a:t>
            </a:r>
            <a:r>
              <a:rPr lang="es-ES" sz="1800" dirty="0">
                <a:solidFill>
                  <a:srgbClr val="404040"/>
                </a:solidFill>
                <a:ea typeface="MS PGothic" pitchFamily="34" charset="-128"/>
              </a:rPr>
              <a:t> </a:t>
            </a:r>
            <a:r>
              <a:rPr lang="es-ES" sz="1800" dirty="0" err="1">
                <a:solidFill>
                  <a:srgbClr val="404040"/>
                </a:solidFill>
                <a:ea typeface="MS PGothic" pitchFamily="34" charset="-128"/>
              </a:rPr>
              <a:t>year</a:t>
            </a:r>
            <a:r>
              <a:rPr lang="es-ES" sz="1800" dirty="0">
                <a:solidFill>
                  <a:srgbClr val="404040"/>
                </a:solidFill>
                <a:ea typeface="MS PGothic" pitchFamily="34" charset="-128"/>
              </a:rPr>
              <a:t>: -1,8%</a:t>
            </a:r>
          </a:p>
        </p:txBody>
      </p:sp>
      <p:cxnSp>
        <p:nvCxnSpPr>
          <p:cNvPr id="38" name="Straight Connector 2"/>
          <p:cNvCxnSpPr>
            <a:cxnSpLocks noChangeShapeType="1"/>
          </p:cNvCxnSpPr>
          <p:nvPr/>
        </p:nvCxnSpPr>
        <p:spPr bwMode="auto">
          <a:xfrm>
            <a:off x="646114" y="2757488"/>
            <a:ext cx="7824787" cy="12700"/>
          </a:xfrm>
          <a:prstGeom prst="line">
            <a:avLst/>
          </a:prstGeom>
          <a:noFill/>
          <a:ln w="25400">
            <a:solidFill>
              <a:srgbClr val="3C8C93"/>
            </a:solidFill>
            <a:round/>
            <a:headEnd/>
            <a:tailEnd/>
          </a:ln>
          <a:effectLst>
            <a:outerShdw blurRad="63500" dist="20000" dir="5400000" rotWithShape="0">
              <a:srgbClr val="000000">
                <a:alpha val="37999"/>
              </a:srgbClr>
            </a:outerShdw>
          </a:effectLst>
          <a:extLst/>
        </p:spPr>
      </p:cxnSp>
      <p:pic>
        <p:nvPicPr>
          <p:cNvPr id="359434" name="6 Marcador de contenido" descr="anim_greopt.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8226" y="2266950"/>
            <a:ext cx="842963" cy="992188"/>
          </a:xfrm>
          <a:prstGeom prst="rect">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359435" name="6 Marcador de contenido" descr="anim_greopt.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0875" y="2259013"/>
            <a:ext cx="857250" cy="1009650"/>
          </a:xfrm>
          <a:prstGeom prst="rect">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59436" name="40 Rectángulo"/>
          <p:cNvSpPr>
            <a:spLocks noChangeArrowheads="1"/>
          </p:cNvSpPr>
          <p:nvPr/>
        </p:nvSpPr>
        <p:spPr bwMode="auto">
          <a:xfrm>
            <a:off x="233363" y="6046790"/>
            <a:ext cx="4572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200" smtClean="0">
                <a:solidFill>
                  <a:srgbClr val="000000"/>
                </a:solidFill>
              </a:rPr>
              <a:t>SIENA [Structural Image Evaluation using Normalization of Atrophy]</a:t>
            </a:r>
          </a:p>
        </p:txBody>
      </p:sp>
      <p:pic>
        <p:nvPicPr>
          <p:cNvPr id="359437" name="12 Imagen" descr="3.jpg"/>
          <p:cNvPicPr>
            <a:picLocks noChangeAspect="1"/>
          </p:cNvPicPr>
          <p:nvPr/>
        </p:nvPicPr>
        <p:blipFill>
          <a:blip r:embed="rId3" cstate="print">
            <a:extLst>
              <a:ext uri="{28A0092B-C50C-407E-A947-70E740481C1C}">
                <a14:useLocalDpi xmlns:a14="http://schemas.microsoft.com/office/drawing/2010/main" xmlns="" val="0"/>
              </a:ext>
            </a:extLst>
          </a:blip>
          <a:srcRect l="14648" t="14648" r="15038" b="6248"/>
          <a:stretch>
            <a:fillRect/>
          </a:stretch>
        </p:blipFill>
        <p:spPr bwMode="auto">
          <a:xfrm>
            <a:off x="511176" y="2120902"/>
            <a:ext cx="12049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9438" name="13 Imagen" descr="4.jpg"/>
          <p:cNvPicPr>
            <a:picLocks noChangeAspect="1"/>
          </p:cNvPicPr>
          <p:nvPr/>
        </p:nvPicPr>
        <p:blipFill>
          <a:blip r:embed="rId4" cstate="print">
            <a:extLst>
              <a:ext uri="{28A0092B-C50C-407E-A947-70E740481C1C}">
                <a14:useLocalDpi xmlns:a14="http://schemas.microsoft.com/office/drawing/2010/main" xmlns="" val="0"/>
              </a:ext>
            </a:extLst>
          </a:blip>
          <a:srcRect l="17578" t="11719" r="15039" b="9180"/>
          <a:stretch>
            <a:fillRect/>
          </a:stretch>
        </p:blipFill>
        <p:spPr bwMode="auto">
          <a:xfrm>
            <a:off x="3871913" y="2120902"/>
            <a:ext cx="1154112"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9439" name="14 Imagen" descr="5.jpg"/>
          <p:cNvPicPr>
            <a:picLocks noChangeAspect="1"/>
          </p:cNvPicPr>
          <p:nvPr/>
        </p:nvPicPr>
        <p:blipFill>
          <a:blip r:embed="rId5" cstate="print">
            <a:extLst>
              <a:ext uri="{28A0092B-C50C-407E-A947-70E740481C1C}">
                <a14:useLocalDpi xmlns:a14="http://schemas.microsoft.com/office/drawing/2010/main" xmlns="" val="0"/>
              </a:ext>
            </a:extLst>
          </a:blip>
          <a:srcRect l="17578" t="11719" r="15039" b="9180"/>
          <a:stretch>
            <a:fillRect/>
          </a:stretch>
        </p:blipFill>
        <p:spPr bwMode="auto">
          <a:xfrm>
            <a:off x="7324726" y="2120902"/>
            <a:ext cx="11541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ángulo 27"/>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Title 1"/>
          <p:cNvSpPr txBox="1">
            <a:spLocks/>
          </p:cNvSpPr>
          <p:nvPr/>
        </p:nvSpPr>
        <p:spPr>
          <a:xfrm>
            <a:off x="504825" y="152885"/>
            <a:ext cx="8134350" cy="63817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en-US" altLang="es-ES" sz="2800" b="1" dirty="0" smtClean="0">
                <a:solidFill>
                  <a:prstClr val="white"/>
                </a:solidFill>
                <a:latin typeface="+mn-lt"/>
              </a:rPr>
              <a:t>Registration-based measures</a:t>
            </a:r>
            <a:endParaRPr lang="en-US" altLang="es-ES" sz="2800" b="1" dirty="0">
              <a:solidFill>
                <a:prstClr val="white"/>
              </a:solidFill>
              <a:latin typeface="+mn-lt"/>
            </a:endParaRPr>
          </a:p>
        </p:txBody>
      </p:sp>
    </p:spTree>
    <p:extLst>
      <p:ext uri="{BB962C8B-B14F-4D97-AF65-F5344CB8AC3E}">
        <p14:creationId xmlns:p14="http://schemas.microsoft.com/office/powerpoint/2010/main" xmlns="" val="35662213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p:cNvSpPr>
          <p:nvPr/>
        </p:nvSpPr>
        <p:spPr bwMode="auto">
          <a:xfrm>
            <a:off x="-1" y="6168480"/>
            <a:ext cx="8986345"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6538" indent="-236538" algn="just">
              <a:buFont typeface="Arial" pitchFamily="34" charset="0"/>
              <a:buChar char="•"/>
              <a:defRPr/>
            </a:pPr>
            <a:r>
              <a:rPr lang="en-GB" sz="1000" kern="0" dirty="0" smtClean="0">
                <a:solidFill>
                  <a:srgbClr val="000000"/>
                </a:solidFill>
                <a:latin typeface="Calibri" pitchFamily="34" charset="0"/>
              </a:rPr>
              <a:t>BVL measurement is prone to variability due to factors such as the </a:t>
            </a:r>
            <a:r>
              <a:rPr lang="en-GB" sz="1000" kern="0" dirty="0" err="1" smtClean="0">
                <a:solidFill>
                  <a:srgbClr val="000000"/>
                </a:solidFill>
                <a:latin typeface="Calibri" pitchFamily="34" charset="0"/>
              </a:rPr>
              <a:t>pseudoatrophy</a:t>
            </a:r>
            <a:r>
              <a:rPr lang="en-GB" sz="1000" kern="0" dirty="0" smtClean="0">
                <a:solidFill>
                  <a:srgbClr val="000000"/>
                </a:solidFill>
                <a:latin typeface="Calibri" pitchFamily="34" charset="0"/>
              </a:rPr>
              <a:t> effect, steroid use, dehydration, </a:t>
            </a:r>
            <a:r>
              <a:rPr lang="en-GB" sz="1000" kern="0" dirty="0" err="1" smtClean="0">
                <a:solidFill>
                  <a:srgbClr val="000000"/>
                </a:solidFill>
                <a:latin typeface="Calibri" pitchFamily="34" charset="0"/>
              </a:rPr>
              <a:t>comorbidities</a:t>
            </a:r>
            <a:r>
              <a:rPr lang="en-GB" sz="1000" kern="0" dirty="0" smtClean="0">
                <a:solidFill>
                  <a:srgbClr val="000000"/>
                </a:solidFill>
                <a:latin typeface="Calibri" pitchFamily="34" charset="0"/>
              </a:rPr>
              <a:t> (smoking, alcohol, BMI)</a:t>
            </a:r>
            <a:br>
              <a:rPr lang="en-GB" sz="1000" kern="0" dirty="0" smtClean="0">
                <a:solidFill>
                  <a:srgbClr val="000000"/>
                </a:solidFill>
                <a:latin typeface="Calibri" pitchFamily="34" charset="0"/>
              </a:rPr>
            </a:br>
            <a:r>
              <a:rPr lang="en-GB" sz="1000" kern="0" dirty="0" smtClean="0">
                <a:solidFill>
                  <a:srgbClr val="000000"/>
                </a:solidFill>
                <a:latin typeface="Calibri" pitchFamily="34" charset="0"/>
              </a:rPr>
              <a:t>BMI, body mass index; BVL, brain volume loss. 1. De Stefano N </a:t>
            </a:r>
            <a:r>
              <a:rPr lang="en-GB" sz="1000" i="1" kern="0" dirty="0" smtClean="0">
                <a:solidFill>
                  <a:srgbClr val="000000"/>
                </a:solidFill>
                <a:latin typeface="Calibri" pitchFamily="34" charset="0"/>
              </a:rPr>
              <a:t>et al. </a:t>
            </a:r>
            <a:r>
              <a:rPr lang="en-GB" sz="1000" kern="0" dirty="0" smtClean="0">
                <a:solidFill>
                  <a:srgbClr val="000000"/>
                </a:solidFill>
                <a:latin typeface="Calibri" pitchFamily="34" charset="0"/>
              </a:rPr>
              <a:t>Oral presentation S13.006 at </a:t>
            </a:r>
            <a:r>
              <a:rPr lang="en-GB" sz="1000" i="1" kern="0" dirty="0" smtClean="0">
                <a:solidFill>
                  <a:srgbClr val="000000"/>
                </a:solidFill>
                <a:latin typeface="Calibri" pitchFamily="34" charset="0"/>
              </a:rPr>
              <a:t>AAN </a:t>
            </a:r>
            <a:r>
              <a:rPr lang="en-GB" sz="1000" kern="0" dirty="0" smtClean="0">
                <a:solidFill>
                  <a:srgbClr val="000000"/>
                </a:solidFill>
                <a:latin typeface="Calibri" pitchFamily="34" charset="0"/>
              </a:rPr>
              <a:t>2014; 2. </a:t>
            </a:r>
            <a:r>
              <a:rPr lang="en-GB" sz="1000" kern="0" dirty="0" err="1" smtClean="0">
                <a:solidFill>
                  <a:srgbClr val="000000"/>
                </a:solidFill>
                <a:latin typeface="Calibri" pitchFamily="34" charset="0"/>
              </a:rPr>
              <a:t>Filippi</a:t>
            </a:r>
            <a:r>
              <a:rPr lang="en-GB" sz="1000" kern="0" dirty="0" smtClean="0">
                <a:solidFill>
                  <a:srgbClr val="000000"/>
                </a:solidFill>
                <a:latin typeface="Calibri" pitchFamily="34" charset="0"/>
              </a:rPr>
              <a:t> M, </a:t>
            </a:r>
            <a:r>
              <a:rPr lang="en-GB" sz="1000" kern="0" dirty="0" err="1" smtClean="0">
                <a:solidFill>
                  <a:srgbClr val="000000"/>
                </a:solidFill>
                <a:latin typeface="Calibri" pitchFamily="34" charset="0"/>
              </a:rPr>
              <a:t>Agosta</a:t>
            </a:r>
            <a:r>
              <a:rPr lang="en-GB" sz="1000" kern="0" dirty="0" smtClean="0">
                <a:solidFill>
                  <a:srgbClr val="000000"/>
                </a:solidFill>
                <a:latin typeface="Calibri" pitchFamily="34" charset="0"/>
              </a:rPr>
              <a:t> F. </a:t>
            </a:r>
            <a:r>
              <a:rPr lang="en-GB" sz="1000" i="1" kern="0" dirty="0" smtClean="0">
                <a:solidFill>
                  <a:srgbClr val="000000"/>
                </a:solidFill>
                <a:latin typeface="Calibri" pitchFamily="34" charset="0"/>
              </a:rPr>
              <a:t>J </a:t>
            </a:r>
            <a:r>
              <a:rPr lang="en-GB" sz="1000" i="1" kern="0" dirty="0" err="1" smtClean="0">
                <a:solidFill>
                  <a:srgbClr val="000000"/>
                </a:solidFill>
                <a:latin typeface="Calibri" pitchFamily="34" charset="0"/>
              </a:rPr>
              <a:t>Magn</a:t>
            </a:r>
            <a:r>
              <a:rPr lang="en-GB" sz="1000" i="1" kern="0" dirty="0" smtClean="0">
                <a:solidFill>
                  <a:srgbClr val="000000"/>
                </a:solidFill>
                <a:latin typeface="Calibri" pitchFamily="34" charset="0"/>
              </a:rPr>
              <a:t> </a:t>
            </a:r>
            <a:r>
              <a:rPr lang="en-GB" sz="1000" i="1" kern="0" dirty="0" err="1" smtClean="0">
                <a:solidFill>
                  <a:srgbClr val="000000"/>
                </a:solidFill>
                <a:latin typeface="Calibri" pitchFamily="34" charset="0"/>
              </a:rPr>
              <a:t>Reson</a:t>
            </a:r>
            <a:r>
              <a:rPr lang="en-GB" sz="1000" i="1" kern="0" dirty="0" smtClean="0">
                <a:solidFill>
                  <a:srgbClr val="000000"/>
                </a:solidFill>
                <a:latin typeface="Calibri" pitchFamily="34" charset="0"/>
              </a:rPr>
              <a:t> Imaging </a:t>
            </a:r>
            <a:r>
              <a:rPr lang="en-GB" sz="1000" kern="0" dirty="0" smtClean="0">
                <a:solidFill>
                  <a:srgbClr val="000000"/>
                </a:solidFill>
                <a:latin typeface="Calibri" pitchFamily="34" charset="0"/>
              </a:rPr>
              <a:t>2010; 3. Giorgio A </a:t>
            </a:r>
            <a:r>
              <a:rPr lang="en-GB" sz="1000" i="1" kern="0" dirty="0" smtClean="0">
                <a:solidFill>
                  <a:srgbClr val="000000"/>
                </a:solidFill>
                <a:latin typeface="Calibri" pitchFamily="34" charset="0"/>
              </a:rPr>
              <a:t>et al. </a:t>
            </a:r>
            <a:r>
              <a:rPr lang="en-GB" sz="1000" i="1" kern="0" dirty="0" err="1" smtClean="0">
                <a:solidFill>
                  <a:srgbClr val="000000"/>
                </a:solidFill>
                <a:latin typeface="Calibri" pitchFamily="34" charset="0"/>
              </a:rPr>
              <a:t>Neuroimaging</a:t>
            </a:r>
            <a:r>
              <a:rPr lang="en-GB" sz="1000" i="1" kern="0" dirty="0" smtClean="0">
                <a:solidFill>
                  <a:srgbClr val="000000"/>
                </a:solidFill>
                <a:latin typeface="Calibri" pitchFamily="34" charset="0"/>
              </a:rPr>
              <a:t> </a:t>
            </a:r>
            <a:r>
              <a:rPr lang="en-GB" sz="1000" i="1" kern="0" dirty="0" err="1" smtClean="0">
                <a:solidFill>
                  <a:srgbClr val="000000"/>
                </a:solidFill>
                <a:latin typeface="Calibri" pitchFamily="34" charset="0"/>
              </a:rPr>
              <a:t>Clin</a:t>
            </a:r>
            <a:r>
              <a:rPr lang="en-GB" sz="1000" i="1" kern="0" dirty="0" smtClean="0">
                <a:solidFill>
                  <a:srgbClr val="000000"/>
                </a:solidFill>
                <a:latin typeface="Calibri" pitchFamily="34" charset="0"/>
              </a:rPr>
              <a:t> N Am </a:t>
            </a:r>
            <a:r>
              <a:rPr lang="en-GB" sz="1000" kern="0" dirty="0" smtClean="0">
                <a:solidFill>
                  <a:srgbClr val="000000"/>
                </a:solidFill>
                <a:latin typeface="Calibri" pitchFamily="34" charset="0"/>
              </a:rPr>
              <a:t>2008; 4. </a:t>
            </a:r>
            <a:r>
              <a:rPr lang="en-GB" sz="1000" kern="0" dirty="0" err="1" smtClean="0">
                <a:solidFill>
                  <a:srgbClr val="000000"/>
                </a:solidFill>
                <a:latin typeface="Calibri" pitchFamily="34" charset="0"/>
              </a:rPr>
              <a:t>Barkhof</a:t>
            </a:r>
            <a:r>
              <a:rPr lang="en-GB" sz="1000" kern="0" dirty="0" smtClean="0">
                <a:solidFill>
                  <a:srgbClr val="000000"/>
                </a:solidFill>
                <a:latin typeface="Calibri" pitchFamily="34" charset="0"/>
              </a:rPr>
              <a:t> F </a:t>
            </a:r>
            <a:r>
              <a:rPr lang="en-GB" sz="1000" i="1" kern="0" dirty="0" smtClean="0">
                <a:solidFill>
                  <a:srgbClr val="000000"/>
                </a:solidFill>
                <a:latin typeface="Calibri" pitchFamily="34" charset="0"/>
              </a:rPr>
              <a:t>et al. Nat Rev </a:t>
            </a:r>
            <a:r>
              <a:rPr lang="en-GB" sz="1000" i="1" kern="0" dirty="0" err="1" smtClean="0">
                <a:solidFill>
                  <a:srgbClr val="000000"/>
                </a:solidFill>
                <a:latin typeface="Calibri" pitchFamily="34" charset="0"/>
              </a:rPr>
              <a:t>Neurol</a:t>
            </a:r>
            <a:r>
              <a:rPr lang="en-GB" sz="1000" i="1" kern="0" dirty="0" smtClean="0">
                <a:solidFill>
                  <a:srgbClr val="000000"/>
                </a:solidFill>
                <a:latin typeface="Calibri" pitchFamily="34" charset="0"/>
              </a:rPr>
              <a:t> </a:t>
            </a:r>
            <a:r>
              <a:rPr lang="en-GB" sz="1000" kern="0" dirty="0" smtClean="0">
                <a:solidFill>
                  <a:srgbClr val="000000"/>
                </a:solidFill>
                <a:latin typeface="Calibri" pitchFamily="34" charset="0"/>
              </a:rPr>
              <a:t>2009; 5. </a:t>
            </a:r>
            <a:r>
              <a:rPr lang="en-GB" sz="1000" kern="0" dirty="0" err="1" smtClean="0">
                <a:solidFill>
                  <a:srgbClr val="000000"/>
                </a:solidFill>
                <a:latin typeface="Calibri" pitchFamily="34" charset="0"/>
              </a:rPr>
              <a:t>Bermel</a:t>
            </a:r>
            <a:r>
              <a:rPr lang="en-GB" sz="1000" kern="0" dirty="0" smtClean="0">
                <a:solidFill>
                  <a:srgbClr val="000000"/>
                </a:solidFill>
                <a:latin typeface="Calibri" pitchFamily="34" charset="0"/>
              </a:rPr>
              <a:t> RA, </a:t>
            </a:r>
            <a:r>
              <a:rPr lang="en-GB" sz="1000" kern="0" dirty="0" err="1" smtClean="0">
                <a:solidFill>
                  <a:srgbClr val="000000"/>
                </a:solidFill>
                <a:latin typeface="Calibri" pitchFamily="34" charset="0"/>
              </a:rPr>
              <a:t>Bakshi</a:t>
            </a:r>
            <a:r>
              <a:rPr lang="en-GB" sz="1000" kern="0" dirty="0" smtClean="0">
                <a:solidFill>
                  <a:srgbClr val="000000"/>
                </a:solidFill>
                <a:latin typeface="Calibri" pitchFamily="34" charset="0"/>
              </a:rPr>
              <a:t> R. </a:t>
            </a:r>
            <a:r>
              <a:rPr lang="en-GB" sz="1000" i="1" kern="0" dirty="0" smtClean="0">
                <a:solidFill>
                  <a:srgbClr val="000000"/>
                </a:solidFill>
                <a:latin typeface="Calibri" pitchFamily="34" charset="0"/>
              </a:rPr>
              <a:t>Lancet </a:t>
            </a:r>
            <a:r>
              <a:rPr lang="en-GB" sz="1000" i="1" kern="0" dirty="0" err="1" smtClean="0">
                <a:solidFill>
                  <a:srgbClr val="000000"/>
                </a:solidFill>
                <a:latin typeface="Calibri" pitchFamily="34" charset="0"/>
              </a:rPr>
              <a:t>Neurol</a:t>
            </a:r>
            <a:r>
              <a:rPr lang="en-GB" sz="1000" i="1" kern="0" dirty="0" smtClean="0">
                <a:solidFill>
                  <a:srgbClr val="000000"/>
                </a:solidFill>
                <a:latin typeface="Calibri" pitchFamily="34" charset="0"/>
              </a:rPr>
              <a:t> </a:t>
            </a:r>
            <a:r>
              <a:rPr lang="en-GB" sz="1000" kern="0" dirty="0" smtClean="0">
                <a:solidFill>
                  <a:srgbClr val="000000"/>
                </a:solidFill>
                <a:latin typeface="Calibri" pitchFamily="34" charset="0"/>
              </a:rPr>
              <a:t>2006; 6. </a:t>
            </a:r>
            <a:r>
              <a:rPr lang="en-GB" sz="1000" kern="0" dirty="0" err="1" smtClean="0">
                <a:solidFill>
                  <a:srgbClr val="000000"/>
                </a:solidFill>
                <a:latin typeface="Calibri" pitchFamily="34" charset="0"/>
              </a:rPr>
              <a:t>Kappos</a:t>
            </a:r>
            <a:r>
              <a:rPr lang="en-GB" sz="1000" kern="0" dirty="0" smtClean="0">
                <a:solidFill>
                  <a:srgbClr val="000000"/>
                </a:solidFill>
                <a:latin typeface="Calibri" pitchFamily="34" charset="0"/>
              </a:rPr>
              <a:t> L </a:t>
            </a:r>
            <a:r>
              <a:rPr lang="en-GB" sz="1000" i="1" kern="0" dirty="0" smtClean="0">
                <a:solidFill>
                  <a:srgbClr val="000000"/>
                </a:solidFill>
                <a:latin typeface="Calibri" pitchFamily="34" charset="0"/>
              </a:rPr>
              <a:t>et al. </a:t>
            </a:r>
            <a:r>
              <a:rPr lang="en-GB" sz="1000" kern="0" dirty="0" smtClean="0">
                <a:solidFill>
                  <a:srgbClr val="000000"/>
                </a:solidFill>
                <a:latin typeface="Calibri" pitchFamily="34" charset="0"/>
              </a:rPr>
              <a:t>Oral FC1.5 presented at </a:t>
            </a:r>
            <a:r>
              <a:rPr lang="en-GB" sz="1000" i="1" kern="0" dirty="0" smtClean="0">
                <a:solidFill>
                  <a:srgbClr val="000000"/>
                </a:solidFill>
                <a:latin typeface="Calibri" pitchFamily="34" charset="0"/>
              </a:rPr>
              <a:t>ECTRIMS-ACTRIMS </a:t>
            </a:r>
            <a:r>
              <a:rPr lang="en-GB" sz="1000" kern="0" dirty="0" smtClean="0">
                <a:solidFill>
                  <a:srgbClr val="000000"/>
                </a:solidFill>
                <a:latin typeface="Calibri" pitchFamily="34" charset="0"/>
              </a:rPr>
              <a:t>2014</a:t>
            </a:r>
          </a:p>
        </p:txBody>
      </p:sp>
      <p:grpSp>
        <p:nvGrpSpPr>
          <p:cNvPr id="3" name="Group 20"/>
          <p:cNvGrpSpPr>
            <a:grpSpLocks/>
          </p:cNvGrpSpPr>
          <p:nvPr/>
        </p:nvGrpSpPr>
        <p:grpSpPr bwMode="auto">
          <a:xfrm>
            <a:off x="927686" y="1041400"/>
            <a:ext cx="6600239" cy="4165600"/>
            <a:chOff x="927686" y="1041400"/>
            <a:chExt cx="6600239" cy="4165600"/>
          </a:xfrm>
        </p:grpSpPr>
        <p:graphicFrame>
          <p:nvGraphicFramePr>
            <p:cNvPr id="8" name="Object 3"/>
            <p:cNvGraphicFramePr>
              <a:graphicFrameLocks/>
            </p:cNvGraphicFramePr>
            <p:nvPr/>
          </p:nvGraphicFramePr>
          <p:xfrm>
            <a:off x="1330325" y="1041400"/>
            <a:ext cx="6197600" cy="4165600"/>
          </p:xfrm>
          <a:graphic>
            <a:graphicData uri="http://schemas.openxmlformats.org/presentationml/2006/ole">
              <p:oleObj spid="_x0000_s941058" r:id="rId3" imgW="6200169" imgH="4163929" progId="Excel.Sheet.8">
                <p:embed/>
              </p:oleObj>
            </a:graphicData>
          </a:graphic>
        </p:graphicFrame>
        <p:sp>
          <p:nvSpPr>
            <p:cNvPr id="9" name="Rectangle 11"/>
            <p:cNvSpPr/>
            <p:nvPr/>
          </p:nvSpPr>
          <p:spPr>
            <a:xfrm>
              <a:off x="1920875" y="1508125"/>
              <a:ext cx="5394325" cy="504825"/>
            </a:xfrm>
            <a:prstGeom prst="rect">
              <a:avLst/>
            </a:prstGeom>
            <a:solidFill>
              <a:srgbClr val="606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FFFF"/>
                  </a:solidFill>
                </a:rPr>
                <a:t>Healthy adults (-0.1 to -0.3% per year)</a:t>
              </a:r>
              <a:r>
                <a:rPr lang="en-GB" b="1" baseline="30000" dirty="0">
                  <a:solidFill>
                    <a:srgbClr val="FFFFFF"/>
                  </a:solidFill>
                </a:rPr>
                <a:t>1-3</a:t>
              </a:r>
            </a:p>
          </p:txBody>
        </p:sp>
        <p:sp>
          <p:nvSpPr>
            <p:cNvPr id="10" name="TextBox 19"/>
            <p:cNvSpPr txBox="1">
              <a:spLocks noChangeArrowheads="1"/>
            </p:cNvSpPr>
            <p:nvPr/>
          </p:nvSpPr>
          <p:spPr bwMode="auto">
            <a:xfrm rot="16200000">
              <a:off x="-450850" y="3391486"/>
              <a:ext cx="3095625" cy="338554"/>
            </a:xfrm>
            <a:prstGeom prst="rect">
              <a:avLst/>
            </a:prstGeom>
            <a:noFill/>
            <a:ln w="9525">
              <a:noFill/>
              <a:miter lim="800000"/>
              <a:headEnd/>
              <a:tailEnd/>
            </a:ln>
          </p:spPr>
          <p:txBody>
            <a:bodyPr>
              <a:spAutoFit/>
            </a:bodyPr>
            <a:lstStyle/>
            <a:p>
              <a:pPr algn="ctr"/>
              <a:r>
                <a:rPr lang="en-GB" altLang="en-US" sz="1600" b="1">
                  <a:solidFill>
                    <a:srgbClr val="000000"/>
                  </a:solidFill>
                  <a:latin typeface="Calibri" pitchFamily="34" charset="0"/>
                </a:rPr>
                <a:t>Annual BVL (%)</a:t>
              </a:r>
            </a:p>
          </p:txBody>
        </p:sp>
        <p:sp>
          <p:nvSpPr>
            <p:cNvPr id="11" name="Rectangle 12"/>
            <p:cNvSpPr/>
            <p:nvPr/>
          </p:nvSpPr>
          <p:spPr>
            <a:xfrm>
              <a:off x="1920875" y="2484438"/>
              <a:ext cx="5394325" cy="2105025"/>
            </a:xfrm>
            <a:prstGeom prst="rect">
              <a:avLst/>
            </a:prstGeom>
            <a:solidFill>
              <a:srgbClr val="FF0000"/>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dirty="0" smtClean="0">
                  <a:solidFill>
                    <a:srgbClr val="000000"/>
                  </a:solidFill>
                </a:rPr>
                <a:t>Untreated patients with MS </a:t>
              </a:r>
            </a:p>
            <a:p>
              <a:pPr algn="ctr">
                <a:defRPr/>
              </a:pPr>
              <a:r>
                <a:rPr lang="en-GB" sz="1800" b="1" dirty="0" smtClean="0">
                  <a:solidFill>
                    <a:srgbClr val="000000"/>
                  </a:solidFill>
                </a:rPr>
                <a:t>(-0.5 to -1.35% per year)</a:t>
              </a:r>
              <a:r>
                <a:rPr lang="en-GB" sz="1800" b="1" baseline="30000" dirty="0" smtClean="0">
                  <a:solidFill>
                    <a:srgbClr val="000000"/>
                  </a:solidFill>
                </a:rPr>
                <a:t>4,5</a:t>
              </a:r>
              <a:endParaRPr lang="en-GB" sz="1800" b="1" baseline="30000" dirty="0">
                <a:solidFill>
                  <a:srgbClr val="000000"/>
                </a:solidFill>
              </a:endParaRPr>
            </a:p>
          </p:txBody>
        </p:sp>
      </p:grpSp>
      <p:grpSp>
        <p:nvGrpSpPr>
          <p:cNvPr id="6" name="Group 19"/>
          <p:cNvGrpSpPr/>
          <p:nvPr/>
        </p:nvGrpSpPr>
        <p:grpSpPr>
          <a:xfrm>
            <a:off x="37367" y="1892896"/>
            <a:ext cx="1884423" cy="1316415"/>
            <a:chOff x="1019237" y="1892895"/>
            <a:chExt cx="2845299" cy="1316415"/>
          </a:xfrm>
          <a:solidFill>
            <a:srgbClr val="00B050"/>
          </a:solidFill>
        </p:grpSpPr>
        <p:cxnSp>
          <p:nvCxnSpPr>
            <p:cNvPr id="16" name="Straight Arrow Connector 17"/>
            <p:cNvCxnSpPr>
              <a:endCxn id="17" idx="3"/>
            </p:cNvCxnSpPr>
            <p:nvPr/>
          </p:nvCxnSpPr>
          <p:spPr>
            <a:xfrm flipH="1">
              <a:off x="2928498" y="2247255"/>
              <a:ext cx="936038" cy="303848"/>
            </a:xfrm>
            <a:prstGeom prst="straightConnector1">
              <a:avLst/>
            </a:prstGeom>
            <a:grp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TextBox 18"/>
            <p:cNvSpPr>
              <a:spLocks noChangeArrowheads="1"/>
            </p:cNvSpPr>
            <p:nvPr/>
          </p:nvSpPr>
          <p:spPr bwMode="auto">
            <a:xfrm>
              <a:off x="1019237" y="1892895"/>
              <a:ext cx="1909261" cy="1316415"/>
            </a:xfrm>
            <a:prstGeom prst="roundRect">
              <a:avLst>
                <a:gd name="adj" fmla="val 16667"/>
              </a:avLst>
            </a:prstGeom>
            <a:grpFill/>
            <a:ln w="28575">
              <a:solidFill>
                <a:schemeClr val="tx1"/>
              </a:solidFill>
              <a:round/>
              <a:headEnd/>
              <a:tailEnd/>
            </a:ln>
          </p:spPr>
          <p:txBody>
            <a:bodyPr>
              <a:spAutoFit/>
            </a:bodyPr>
            <a:lstStyle/>
            <a:p>
              <a:pPr algn="ctr">
                <a:defRPr/>
              </a:pPr>
              <a:r>
                <a:rPr lang="en-GB" altLang="en-US" b="1" dirty="0">
                  <a:solidFill>
                    <a:srgbClr val="FFFFFF"/>
                  </a:solidFill>
                  <a:latin typeface="Calibri" pitchFamily="34" charset="0"/>
                </a:rPr>
                <a:t>-0.4% per year</a:t>
              </a:r>
            </a:p>
          </p:txBody>
        </p:sp>
      </p:grpSp>
      <p:sp>
        <p:nvSpPr>
          <p:cNvPr id="18" name="Rectángulo 18"/>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9" name="Title 1"/>
          <p:cNvSpPr txBox="1">
            <a:spLocks/>
          </p:cNvSpPr>
          <p:nvPr/>
        </p:nvSpPr>
        <p:spPr>
          <a:xfrm>
            <a:off x="0" y="-52093"/>
            <a:ext cx="9144000" cy="868362"/>
          </a:xfrm>
          <a:prstGeom prst="rect">
            <a:avLst/>
          </a:prstGeom>
          <a:noFill/>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lvl="1"/>
            <a:r>
              <a:rPr lang="en-US" sz="2800" dirty="0" smtClean="0">
                <a:solidFill>
                  <a:srgbClr val="FFFFFF"/>
                </a:solidFill>
              </a:rPr>
              <a:t>Brain volume loss</a:t>
            </a:r>
          </a:p>
          <a:p>
            <a:pPr lvl="1"/>
            <a:r>
              <a:rPr lang="en-US" sz="2800" dirty="0" smtClean="0">
                <a:solidFill>
                  <a:srgbClr val="FFFFFF"/>
                </a:solidFill>
              </a:rPr>
              <a:t>Healthy adults vs. multiple sclerosis</a:t>
            </a:r>
            <a:endParaRPr lang="en-US" sz="2800" dirty="0">
              <a:solidFill>
                <a:srgbClr val="FFFFFF"/>
              </a:solidFill>
            </a:endParaRPr>
          </a:p>
        </p:txBody>
      </p:sp>
      <p:grpSp>
        <p:nvGrpSpPr>
          <p:cNvPr id="7" name="Grupo 2"/>
          <p:cNvGrpSpPr/>
          <p:nvPr/>
        </p:nvGrpSpPr>
        <p:grpSpPr>
          <a:xfrm>
            <a:off x="7556392" y="1221630"/>
            <a:ext cx="1327258" cy="3799472"/>
            <a:chOff x="9734550" y="806686"/>
            <a:chExt cx="1760412" cy="5999413"/>
          </a:xfrm>
        </p:grpSpPr>
        <p:pic>
          <p:nvPicPr>
            <p:cNvPr id="21" name="Picture 10"/>
            <p:cNvPicPr>
              <a:picLocks noChangeAspect="1" noChangeArrowheads="1"/>
            </p:cNvPicPr>
            <p:nvPr/>
          </p:nvPicPr>
          <p:blipFill>
            <a:blip r:embed="rId4" cstate="print">
              <a:lum bright="-12000" contrast="30000"/>
              <a:grayscl/>
              <a:extLst>
                <a:ext uri="{28A0092B-C50C-407E-A947-70E740481C1C}">
                  <a14:useLocalDpi xmlns="" xmlns:a14="http://schemas.microsoft.com/office/drawing/2010/main" val="0"/>
                </a:ext>
              </a:extLst>
            </a:blip>
            <a:srcRect/>
            <a:stretch>
              <a:fillRect/>
            </a:stretch>
          </p:blipFill>
          <p:spPr bwMode="auto">
            <a:xfrm flipH="1">
              <a:off x="9734550" y="4740102"/>
              <a:ext cx="1760412" cy="2065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24"/>
            <p:cNvPicPr>
              <a:picLocks noChangeAspect="1" noChangeArrowheads="1"/>
            </p:cNvPicPr>
            <p:nvPr/>
          </p:nvPicPr>
          <p:blipFill>
            <a:blip r:embed="rId5" cstate="print">
              <a:lum contrast="6000"/>
              <a:grayscl/>
              <a:extLst>
                <a:ext uri="{28A0092B-C50C-407E-A947-70E740481C1C}">
                  <a14:useLocalDpi xmlns="" xmlns:a14="http://schemas.microsoft.com/office/drawing/2010/main" val="0"/>
                </a:ext>
              </a:extLst>
            </a:blip>
            <a:srcRect/>
            <a:stretch>
              <a:fillRect/>
            </a:stretch>
          </p:blipFill>
          <p:spPr bwMode="auto">
            <a:xfrm>
              <a:off x="9734550" y="806686"/>
              <a:ext cx="1760412" cy="2044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6" cstate="print"/>
            <a:stretch>
              <a:fillRect/>
            </a:stretch>
          </p:blipFill>
          <p:spPr>
            <a:xfrm>
              <a:off x="9746124" y="2714021"/>
              <a:ext cx="1748838" cy="2051410"/>
            </a:xfrm>
            <a:prstGeom prst="rect">
              <a:avLst/>
            </a:prstGeom>
          </p:spPr>
        </p:pic>
      </p:grpSp>
      <p:sp>
        <p:nvSpPr>
          <p:cNvPr id="4" name="Rectángulo 3"/>
          <p:cNvSpPr/>
          <p:nvPr/>
        </p:nvSpPr>
        <p:spPr>
          <a:xfrm>
            <a:off x="171450" y="5342573"/>
            <a:ext cx="8712200" cy="646331"/>
          </a:xfrm>
          <a:prstGeom prst="rect">
            <a:avLst/>
          </a:prstGeom>
        </p:spPr>
        <p:txBody>
          <a:bodyPr wrap="square">
            <a:spAutoFit/>
          </a:bodyPr>
          <a:lstStyle/>
          <a:p>
            <a:pPr algn="ctr">
              <a:lnSpc>
                <a:spcPct val="90000"/>
              </a:lnSpc>
              <a:defRPr/>
            </a:pPr>
            <a:r>
              <a:rPr lang="en-GB" altLang="en-US" sz="2000" b="1" dirty="0">
                <a:solidFill>
                  <a:srgbClr val="000000"/>
                </a:solidFill>
                <a:latin typeface="Calibri" pitchFamily="34" charset="0"/>
                <a:ea typeface="ヒラギノ角ゴ Pro W3" pitchFamily="1" charset="-128"/>
              </a:rPr>
              <a:t>Threshold of -0.4% / year proposed as it falls between the ranges of mean annual BVL in healthy adults and patients with MS</a:t>
            </a:r>
            <a:r>
              <a:rPr lang="en-GB" altLang="en-US" sz="2000" b="1" baseline="30000" dirty="0">
                <a:solidFill>
                  <a:srgbClr val="000000"/>
                </a:solidFill>
                <a:latin typeface="Calibri" pitchFamily="34" charset="0"/>
                <a:ea typeface="ヒラギノ角ゴ Pro W3" pitchFamily="1" charset="-128"/>
              </a:rPr>
              <a:t>6</a:t>
            </a:r>
          </a:p>
        </p:txBody>
      </p:sp>
    </p:spTree>
    <p:extLst>
      <p:ext uri="{BB962C8B-B14F-4D97-AF65-F5344CB8AC3E}">
        <p14:creationId xmlns="" xmlns:p14="http://schemas.microsoft.com/office/powerpoint/2010/main" val="3552063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49248" y="756207"/>
            <a:ext cx="184731"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ES_tradnl" altLang="es-ES" sz="120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r>
            <a:br>
              <a:rPr lang="es-ES_tradnl" altLang="es-ES" sz="120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br>
            <a:endParaRPr lang="es-ES" altLang="es-ES" sz="800" smtClean="0">
              <a:solidFill>
                <a:srgbClr val="000000"/>
              </a:solidFill>
            </a:endParaRPr>
          </a:p>
          <a:p>
            <a:endParaRPr lang="es-ES" altLang="es-ES" sz="1800" smtClean="0">
              <a:solidFill>
                <a:srgbClr val="000000"/>
              </a:solidFill>
              <a:latin typeface="Arial" panose="020B0604020202020204" pitchFamily="34" charset="0"/>
            </a:endParaRPr>
          </a:p>
        </p:txBody>
      </p:sp>
      <p:graphicFrame>
        <p:nvGraphicFramePr>
          <p:cNvPr id="5" name="Tabla 4"/>
          <p:cNvGraphicFramePr>
            <a:graphicFrameLocks noGrp="1"/>
          </p:cNvGraphicFramePr>
          <p:nvPr>
            <p:extLst/>
          </p:nvPr>
        </p:nvGraphicFramePr>
        <p:xfrm>
          <a:off x="249246" y="1329511"/>
          <a:ext cx="8735833" cy="5389626"/>
        </p:xfrm>
        <a:graphic>
          <a:graphicData uri="http://schemas.openxmlformats.org/drawingml/2006/table">
            <a:tbl>
              <a:tblPr firstRow="1" firstCol="1" bandRow="1">
                <a:tableStyleId>{5C22544A-7EE6-4342-B048-85BDC9FD1C3A}</a:tableStyleId>
              </a:tblPr>
              <a:tblGrid>
                <a:gridCol w="1242548"/>
                <a:gridCol w="1094131"/>
                <a:gridCol w="2860889"/>
                <a:gridCol w="676782"/>
                <a:gridCol w="2861483"/>
              </a:tblGrid>
              <a:tr h="136243">
                <a:tc gridSpan="5">
                  <a:txBody>
                    <a:bodyPr/>
                    <a:lstStyle/>
                    <a:p>
                      <a:pPr>
                        <a:spcAft>
                          <a:spcPts val="600"/>
                        </a:spcAft>
                      </a:pPr>
                      <a:r>
                        <a:rPr lang="en-GB" sz="1100" dirty="0">
                          <a:effectLst/>
                        </a:rPr>
                        <a:t>Oral drugs</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nchor="ctr">
                    <a:solidFill>
                      <a:schemeClr val="accent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2487">
                <a:tc>
                  <a:txBody>
                    <a:bodyPr/>
                    <a:lstStyle/>
                    <a:p>
                      <a:pPr>
                        <a:spcAft>
                          <a:spcPts val="600"/>
                        </a:spcAft>
                      </a:pPr>
                      <a:r>
                        <a:rPr lang="en-GB" sz="1100" dirty="0" err="1">
                          <a:solidFill>
                            <a:srgbClr val="2D2D8A"/>
                          </a:solidFill>
                          <a:effectLst/>
                        </a:rPr>
                        <a:t>Fingolimod</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FREEDOMS</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a:t>
                      </a:r>
                      <a:r>
                        <a:rPr lang="es-ES_tradnl" sz="1100">
                          <a:effectLst/>
                        </a:rPr>
                        <a:t> </a:t>
                      </a:r>
                      <a:r>
                        <a:rPr lang="en-GB" sz="1100">
                          <a:effectLst/>
                        </a:rPr>
                        <a:t> III, n=1033, 2y</a:t>
                      </a:r>
                      <a:endParaRPr lang="es-ES" sz="1100">
                        <a:effectLst/>
                      </a:endParaRPr>
                    </a:p>
                    <a:p>
                      <a:pPr>
                        <a:spcAft>
                          <a:spcPts val="600"/>
                        </a:spcAft>
                      </a:pPr>
                      <a:r>
                        <a:rPr lang="en-GB" sz="1100">
                          <a:effectLst/>
                        </a:rPr>
                        <a:t>FTY 0.5mg vs FTY 1.25mg vs placebo</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PBVC (SIENA)</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effectLst/>
                        </a:rPr>
                        <a:t>Overall, 30% reduction in pooled FTY-treated arms </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dirty="0">
                          <a:solidFill>
                            <a:srgbClr val="2D2D8A"/>
                          </a:solidFill>
                          <a:effectLst/>
                        </a:rPr>
                        <a:t> </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TRANSFORMS</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n=1153, 1y</a:t>
                      </a:r>
                      <a:endParaRPr lang="es-ES" sz="1100">
                        <a:effectLst/>
                      </a:endParaRPr>
                    </a:p>
                    <a:p>
                      <a:pPr>
                        <a:spcAft>
                          <a:spcPts val="0"/>
                        </a:spcAft>
                      </a:pPr>
                      <a:r>
                        <a:rPr lang="en-GB" sz="1100">
                          <a:effectLst/>
                        </a:rPr>
                        <a:t>FTY 0.5mg vs FTY 1.25mg vs im IFN-β-1a</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PBVC (SIENA)</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FTY 0.5mg: 31% reduction </a:t>
                      </a:r>
                      <a:endParaRPr lang="es-ES" sz="1100">
                        <a:effectLst/>
                      </a:endParaRPr>
                    </a:p>
                    <a:p>
                      <a:pPr>
                        <a:spcAft>
                          <a:spcPts val="600"/>
                        </a:spcAft>
                      </a:pPr>
                      <a:r>
                        <a:rPr lang="en-GB" sz="1100">
                          <a:effectLst/>
                        </a:rPr>
                        <a:t>FTY 1.25mg: 33% reduction </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dirty="0">
                          <a:solidFill>
                            <a:srgbClr val="2D2D8A"/>
                          </a:solidFill>
                          <a:effectLst/>
                        </a:rPr>
                        <a:t> </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a:solidFill>
                            <a:srgbClr val="C00000"/>
                          </a:solidFill>
                          <a:effectLst/>
                        </a:rPr>
                        <a:t> </a:t>
                      </a:r>
                      <a:endParaRPr lang="es-ES" sz="11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n=799, 1y extension phase</a:t>
                      </a:r>
                      <a:endParaRPr lang="es-ES" sz="1100">
                        <a:effectLst/>
                      </a:endParaRPr>
                    </a:p>
                    <a:p>
                      <a:pPr>
                        <a:spcAft>
                          <a:spcPts val="600"/>
                        </a:spcAft>
                      </a:pPr>
                      <a:r>
                        <a:rPr lang="en-GB" sz="1100">
                          <a:effectLst/>
                        </a:rPr>
                        <a:t>FTY 0.5mg and FTY 1.25mg open-label</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PBVC (SIENA)</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FTY 0.5mg: 51% reduction </a:t>
                      </a:r>
                      <a:endParaRPr lang="es-ES" sz="1100">
                        <a:effectLst/>
                      </a:endParaRPr>
                    </a:p>
                    <a:p>
                      <a:pPr>
                        <a:spcAft>
                          <a:spcPts val="600"/>
                        </a:spcAft>
                      </a:pPr>
                      <a:r>
                        <a:rPr lang="en-GB" sz="1100">
                          <a:effectLst/>
                        </a:rPr>
                        <a:t>FTY 1.25mg: 62% reduction</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a:solidFill>
                            <a:srgbClr val="2D2D8A"/>
                          </a:solidFill>
                          <a:effectLst/>
                        </a:rPr>
                        <a:t> </a:t>
                      </a:r>
                      <a:endParaRPr lang="es-ES" sz="110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FREEDOMS II</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n=1033, 2y</a:t>
                      </a:r>
                      <a:endParaRPr lang="es-ES" sz="1100">
                        <a:effectLst/>
                      </a:endParaRPr>
                    </a:p>
                    <a:p>
                      <a:pPr>
                        <a:spcAft>
                          <a:spcPts val="600"/>
                        </a:spcAft>
                      </a:pPr>
                      <a:r>
                        <a:rPr lang="en-GB" sz="1100">
                          <a:effectLst/>
                        </a:rPr>
                        <a:t>FTY 0.5mg vs FTY 1.25mg vs placebo</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PBVC (SIENA)</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a:effectLst/>
                        </a:rPr>
                        <a:t>Overall, 45% reduction in FTY-treated arms</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dirty="0">
                          <a:solidFill>
                            <a:srgbClr val="2D2D8A"/>
                          </a:solidFill>
                          <a:effectLst/>
                        </a:rPr>
                        <a:t>Dimethyl-</a:t>
                      </a:r>
                      <a:r>
                        <a:rPr lang="en-GB" sz="1100" dirty="0" err="1">
                          <a:solidFill>
                            <a:srgbClr val="2D2D8A"/>
                          </a:solidFill>
                          <a:effectLst/>
                        </a:rPr>
                        <a:t>fumarate</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a:solidFill>
                            <a:srgbClr val="C00000"/>
                          </a:solidFill>
                          <a:effectLst/>
                        </a:rPr>
                        <a:t>DEFINE</a:t>
                      </a:r>
                      <a:endParaRPr lang="es-ES" sz="11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n=540, 2y</a:t>
                      </a:r>
                      <a:endParaRPr lang="es-ES" sz="1100">
                        <a:effectLst/>
                      </a:endParaRPr>
                    </a:p>
                    <a:p>
                      <a:pPr>
                        <a:spcAft>
                          <a:spcPts val="0"/>
                        </a:spcAft>
                      </a:pPr>
                      <a:r>
                        <a:rPr lang="en-GB" sz="1100">
                          <a:effectLst/>
                        </a:rPr>
                        <a:t>Dimethyl-fumarate BID vs TID vs placebo</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PBVC (SIENA)</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a:effectLst/>
                        </a:rPr>
                        <a:t>6mo. to 2y: 30% reduction in the BID dose, negative results for the TID dose</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408730">
                <a:tc>
                  <a:txBody>
                    <a:bodyPr/>
                    <a:lstStyle/>
                    <a:p>
                      <a:pPr>
                        <a:spcAft>
                          <a:spcPts val="600"/>
                        </a:spcAft>
                      </a:pPr>
                      <a:r>
                        <a:rPr lang="en-GB" sz="1100" dirty="0" err="1">
                          <a:solidFill>
                            <a:srgbClr val="2D2D8A"/>
                          </a:solidFill>
                          <a:effectLst/>
                        </a:rPr>
                        <a:t>Teriflunomide</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TEMSO</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n=1074, 2y</a:t>
                      </a:r>
                      <a:endParaRPr lang="es-ES" sz="1100">
                        <a:effectLst/>
                      </a:endParaRPr>
                    </a:p>
                    <a:p>
                      <a:pPr>
                        <a:spcAft>
                          <a:spcPts val="0"/>
                        </a:spcAft>
                      </a:pPr>
                      <a:r>
                        <a:rPr lang="en-GB" sz="1100">
                          <a:effectLst/>
                        </a:rPr>
                        <a:t>Teriflunomide 7mg vs 14mg vs placebo</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BPF, GMF, WMF changes</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BPF and GMF change: No significant differences</a:t>
                      </a:r>
                      <a:endParaRPr lang="es-ES" sz="1100">
                        <a:effectLst/>
                      </a:endParaRPr>
                    </a:p>
                    <a:p>
                      <a:pPr>
                        <a:spcAft>
                          <a:spcPts val="0"/>
                        </a:spcAft>
                      </a:pPr>
                      <a:r>
                        <a:rPr lang="en-GB" sz="1100">
                          <a:effectLst/>
                        </a:rPr>
                        <a:t>WMF: 83% (7mg) and 164% (14mg) relative change in teriflunomide-treated arms</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156680">
                <a:tc gridSpan="5">
                  <a:txBody>
                    <a:bodyPr/>
                    <a:lstStyle/>
                    <a:p>
                      <a:pPr>
                        <a:lnSpc>
                          <a:spcPct val="115000"/>
                        </a:lnSpc>
                        <a:spcAft>
                          <a:spcPts val="600"/>
                        </a:spcAft>
                      </a:pPr>
                      <a:r>
                        <a:rPr lang="en-GB" sz="1100" b="1" dirty="0">
                          <a:solidFill>
                            <a:schemeClr val="bg1"/>
                          </a:solidFill>
                          <a:effectLst>
                            <a:outerShdw blurRad="38100" dist="38100" dir="2700000" algn="tl">
                              <a:srgbClr val="000000">
                                <a:alpha val="43137"/>
                              </a:srgbClr>
                            </a:outerShdw>
                          </a:effectLst>
                        </a:rPr>
                        <a:t>Monoclonal antibodies</a:t>
                      </a:r>
                      <a:endParaRPr lang="es-ES" sz="1100" b="1" dirty="0">
                        <a:solidFill>
                          <a:schemeClr val="bg1"/>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nchor="ctr">
                    <a:solidFill>
                      <a:schemeClr val="accent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8730">
                <a:tc>
                  <a:txBody>
                    <a:bodyPr/>
                    <a:lstStyle/>
                    <a:p>
                      <a:pPr>
                        <a:spcAft>
                          <a:spcPts val="600"/>
                        </a:spcAft>
                      </a:pPr>
                      <a:r>
                        <a:rPr lang="en-GB" sz="1100" dirty="0" err="1">
                          <a:solidFill>
                            <a:srgbClr val="2D2D8A"/>
                          </a:solidFill>
                          <a:effectLst/>
                        </a:rPr>
                        <a:t>Natalizumab</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AFFIRM</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s-ES" sz="1100">
                          <a:effectLst/>
                        </a:rPr>
                        <a:t>Ph. III, n=942, 2y</a:t>
                      </a:r>
                    </a:p>
                    <a:p>
                      <a:pPr>
                        <a:spcAft>
                          <a:spcPts val="0"/>
                        </a:spcAft>
                      </a:pPr>
                      <a:r>
                        <a:rPr lang="es-ES" sz="1100">
                          <a:effectLst/>
                        </a:rPr>
                        <a:t>Natalizumab vs placebo</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BPF change</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BL to 2y: no significant differences</a:t>
                      </a:r>
                      <a:endParaRPr lang="es-ES" sz="1100">
                        <a:effectLst/>
                      </a:endParaRPr>
                    </a:p>
                    <a:p>
                      <a:pPr>
                        <a:spcAft>
                          <a:spcPts val="0"/>
                        </a:spcAft>
                      </a:pPr>
                      <a:r>
                        <a:rPr lang="en-GB" sz="1100">
                          <a:effectLst/>
                        </a:rPr>
                        <a:t>BL to 1y: 40% greater atrophy in NAT-treated arm</a:t>
                      </a:r>
                      <a:endParaRPr lang="es-ES" sz="1100">
                        <a:effectLst/>
                      </a:endParaRPr>
                    </a:p>
                    <a:p>
                      <a:pPr>
                        <a:spcAft>
                          <a:spcPts val="600"/>
                        </a:spcAft>
                      </a:pPr>
                      <a:r>
                        <a:rPr lang="en-GB" sz="1100">
                          <a:effectLst/>
                        </a:rPr>
                        <a:t>1 to 2y: 44% reduction in NAT-treated arm</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408730">
                <a:tc>
                  <a:txBody>
                    <a:bodyPr/>
                    <a:lstStyle/>
                    <a:p>
                      <a:pPr>
                        <a:spcAft>
                          <a:spcPts val="600"/>
                        </a:spcAft>
                      </a:pPr>
                      <a:r>
                        <a:rPr lang="en-GB" sz="1100" dirty="0">
                          <a:solidFill>
                            <a:srgbClr val="2D2D8A"/>
                          </a:solidFill>
                          <a:effectLst/>
                        </a:rPr>
                        <a:t> </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SENTINEL</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n=1003, 2y</a:t>
                      </a:r>
                      <a:endParaRPr lang="es-ES" sz="1100">
                        <a:effectLst/>
                      </a:endParaRPr>
                    </a:p>
                    <a:p>
                      <a:pPr>
                        <a:spcAft>
                          <a:spcPts val="0"/>
                        </a:spcAft>
                      </a:pPr>
                      <a:r>
                        <a:rPr lang="en-GB" sz="1100">
                          <a:effectLst/>
                        </a:rPr>
                        <a:t>IFN-β-1a im+natalizumab vs IFN-β-1a im+placebo</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BPF change</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BL to 2y: no significant differences</a:t>
                      </a:r>
                      <a:endParaRPr lang="es-ES" sz="1100">
                        <a:effectLst/>
                      </a:endParaRPr>
                    </a:p>
                    <a:p>
                      <a:pPr>
                        <a:spcAft>
                          <a:spcPts val="0"/>
                        </a:spcAft>
                      </a:pPr>
                      <a:r>
                        <a:rPr lang="en-GB" sz="1100">
                          <a:effectLst/>
                        </a:rPr>
                        <a:t>BL to 1y: 19% greater atrophy in NAT-treated arm</a:t>
                      </a:r>
                      <a:r>
                        <a:rPr lang="en-GB" sz="1100" baseline="30000">
                          <a:effectLst/>
                        </a:rPr>
                        <a:t>f</a:t>
                      </a:r>
                      <a:endParaRPr lang="es-ES" sz="1100">
                        <a:effectLst/>
                      </a:endParaRPr>
                    </a:p>
                    <a:p>
                      <a:pPr>
                        <a:spcAft>
                          <a:spcPts val="600"/>
                        </a:spcAft>
                      </a:pPr>
                      <a:r>
                        <a:rPr lang="en-GB" sz="1100">
                          <a:effectLst/>
                        </a:rPr>
                        <a:t>1 to 2y: 23% reduction in NAT-treated arm</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dirty="0" err="1">
                          <a:solidFill>
                            <a:srgbClr val="2D2D8A"/>
                          </a:solidFill>
                          <a:effectLst/>
                        </a:rPr>
                        <a:t>Alemtuzumab</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CAMSS223</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 n=334, 3y</a:t>
                      </a:r>
                      <a:endParaRPr lang="es-ES" sz="1100">
                        <a:effectLst/>
                      </a:endParaRPr>
                    </a:p>
                    <a:p>
                      <a:pPr>
                        <a:spcAft>
                          <a:spcPts val="600"/>
                        </a:spcAft>
                      </a:pPr>
                      <a:r>
                        <a:rPr lang="en-GB" sz="1100">
                          <a:effectLst/>
                        </a:rPr>
                        <a:t>Alemtuzumab 12mg vs 24 mg vs sc IFN-β-1a 44</a:t>
                      </a:r>
                      <a:r>
                        <a:rPr lang="en-GB" sz="1100">
                          <a:effectLst/>
                          <a:sym typeface="Symbol" panose="05050102010706020507" pitchFamily="18" charset="2"/>
                        </a:rPr>
                        <a:t></a:t>
                      </a:r>
                      <a:r>
                        <a:rPr lang="en-GB" sz="1100">
                          <a:effectLst/>
                        </a:rPr>
                        <a:t>g</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BPF change</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a:effectLst/>
                        </a:rPr>
                        <a:t>72% reduction in alemtuzumab-treated arm </a:t>
                      </a:r>
                      <a:r>
                        <a:rPr lang="en-GB" sz="1100" baseline="30000">
                          <a:effectLst/>
                        </a:rPr>
                        <a:t>g</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dirty="0">
                          <a:solidFill>
                            <a:srgbClr val="2D2D8A"/>
                          </a:solidFill>
                          <a:effectLst/>
                        </a:rPr>
                        <a:t> </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CARE-MS-I</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n=581, 2y</a:t>
                      </a:r>
                      <a:endParaRPr lang="es-ES" sz="1100">
                        <a:effectLst/>
                      </a:endParaRPr>
                    </a:p>
                    <a:p>
                      <a:pPr>
                        <a:spcAft>
                          <a:spcPts val="600"/>
                        </a:spcAft>
                      </a:pPr>
                      <a:r>
                        <a:rPr lang="en-GB" sz="1100">
                          <a:effectLst/>
                        </a:rPr>
                        <a:t>Alemtuzumab 12mg vs sc IFN-β-1a 44</a:t>
                      </a:r>
                      <a:r>
                        <a:rPr lang="en-GB" sz="1100">
                          <a:effectLst/>
                          <a:sym typeface="Symbol" panose="05050102010706020507" pitchFamily="18" charset="2"/>
                        </a:rPr>
                        <a:t></a:t>
                      </a:r>
                      <a:r>
                        <a:rPr lang="en-GB" sz="1100">
                          <a:effectLst/>
                        </a:rPr>
                        <a:t>g</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BPF change</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a:effectLst/>
                        </a:rPr>
                        <a:t>42% reduction in alemtuzumab-treated arm</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r h="272487">
                <a:tc>
                  <a:txBody>
                    <a:bodyPr/>
                    <a:lstStyle/>
                    <a:p>
                      <a:pPr>
                        <a:spcAft>
                          <a:spcPts val="600"/>
                        </a:spcAft>
                      </a:pPr>
                      <a:r>
                        <a:rPr lang="en-GB" sz="1100" dirty="0">
                          <a:solidFill>
                            <a:srgbClr val="2D2D8A"/>
                          </a:solidFill>
                          <a:effectLst/>
                        </a:rPr>
                        <a:t> </a:t>
                      </a:r>
                      <a:endParaRPr lang="es-ES" sz="1100" dirty="0">
                        <a:solidFill>
                          <a:srgbClr val="2D2D8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solidFill>
                      <a:schemeClr val="bg1">
                        <a:lumMod val="95000"/>
                      </a:schemeClr>
                    </a:solidFill>
                  </a:tcPr>
                </a:tc>
                <a:tc>
                  <a:txBody>
                    <a:bodyPr/>
                    <a:lstStyle/>
                    <a:p>
                      <a:pPr>
                        <a:spcAft>
                          <a:spcPts val="600"/>
                        </a:spcAft>
                      </a:pPr>
                      <a:r>
                        <a:rPr lang="en-GB" sz="1100" b="1" dirty="0">
                          <a:solidFill>
                            <a:srgbClr val="C00000"/>
                          </a:solidFill>
                          <a:effectLst/>
                        </a:rPr>
                        <a:t>CARE-MS-II</a:t>
                      </a:r>
                      <a:endParaRPr lang="es-ES" sz="11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0"/>
                        </a:spcAft>
                      </a:pPr>
                      <a:r>
                        <a:rPr lang="en-GB" sz="1100">
                          <a:effectLst/>
                        </a:rPr>
                        <a:t>Ph. III, n=840, 2y</a:t>
                      </a:r>
                      <a:endParaRPr lang="es-ES" sz="1100">
                        <a:effectLst/>
                      </a:endParaRPr>
                    </a:p>
                    <a:p>
                      <a:pPr>
                        <a:spcAft>
                          <a:spcPts val="600"/>
                        </a:spcAft>
                      </a:pPr>
                      <a:r>
                        <a:rPr lang="en-GB" sz="1100">
                          <a:effectLst/>
                        </a:rPr>
                        <a:t>Alemtuzumab 12mg vs 24 mg vs sc IFN-β-1a 44</a:t>
                      </a:r>
                      <a:r>
                        <a:rPr lang="en-GB" sz="1100">
                          <a:effectLst/>
                          <a:sym typeface="Symbol" panose="05050102010706020507" pitchFamily="18" charset="2"/>
                        </a:rPr>
                        <a:t></a:t>
                      </a:r>
                      <a:r>
                        <a:rPr lang="en-GB" sz="1100">
                          <a:effectLst/>
                        </a:rPr>
                        <a:t>g</a:t>
                      </a:r>
                      <a:endParaRPr lang="es-E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solidFill>
                            <a:srgbClr val="2D2D8A"/>
                          </a:solidFill>
                          <a:effectLst>
                            <a:outerShdw blurRad="38100" dist="38100" dir="2700000" algn="tl">
                              <a:srgbClr val="000000">
                                <a:alpha val="43137"/>
                              </a:srgbClr>
                            </a:outerShdw>
                          </a:effectLst>
                        </a:rPr>
                        <a:t>BPF change</a:t>
                      </a:r>
                      <a:endParaRPr lang="es-ES" sz="1100" dirty="0">
                        <a:solidFill>
                          <a:srgbClr val="2D2D8A"/>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c>
                  <a:txBody>
                    <a:bodyPr/>
                    <a:lstStyle/>
                    <a:p>
                      <a:pPr>
                        <a:spcAft>
                          <a:spcPts val="600"/>
                        </a:spcAft>
                      </a:pPr>
                      <a:r>
                        <a:rPr lang="en-GB" sz="1100" dirty="0">
                          <a:effectLst/>
                        </a:rPr>
                        <a:t>24% reduction in pooled </a:t>
                      </a:r>
                      <a:r>
                        <a:rPr lang="en-GB" sz="1100" dirty="0" err="1">
                          <a:effectLst/>
                        </a:rPr>
                        <a:t>alemtuzumab</a:t>
                      </a:r>
                      <a:r>
                        <a:rPr lang="en-GB" sz="1100" dirty="0">
                          <a:effectLst/>
                        </a:rPr>
                        <a:t>-treated arms</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310" marR="61310" marT="0" marB="0"/>
                </a:tc>
              </a:tr>
            </a:tbl>
          </a:graphicData>
        </a:graphic>
      </p:graphicFrame>
      <p:graphicFrame>
        <p:nvGraphicFramePr>
          <p:cNvPr id="3" name="Tabla 2"/>
          <p:cNvGraphicFramePr>
            <a:graphicFrameLocks noGrp="1"/>
          </p:cNvGraphicFramePr>
          <p:nvPr>
            <p:extLst/>
          </p:nvPr>
        </p:nvGraphicFramePr>
        <p:xfrm>
          <a:off x="249247" y="1136725"/>
          <a:ext cx="8748713" cy="192786"/>
        </p:xfrm>
        <a:graphic>
          <a:graphicData uri="http://schemas.openxmlformats.org/drawingml/2006/table">
            <a:tbl>
              <a:tblPr firstRow="1" firstCol="1" bandRow="1">
                <a:tableStyleId>{5C22544A-7EE6-4342-B048-85BDC9FD1C3A}</a:tableStyleId>
              </a:tblPr>
              <a:tblGrid>
                <a:gridCol w="1269398"/>
                <a:gridCol w="1117774"/>
                <a:gridCol w="2922707"/>
                <a:gridCol w="773889"/>
                <a:gridCol w="2664945"/>
              </a:tblGrid>
              <a:tr h="159774">
                <a:tc>
                  <a:txBody>
                    <a:bodyPr/>
                    <a:lstStyle/>
                    <a:p>
                      <a:pPr algn="ctr">
                        <a:lnSpc>
                          <a:spcPct val="115000"/>
                        </a:lnSpc>
                        <a:spcAft>
                          <a:spcPts val="0"/>
                        </a:spcAft>
                      </a:pPr>
                      <a:r>
                        <a:rPr lang="en-GB" sz="1100" dirty="0">
                          <a:effectLst/>
                        </a:rPr>
                        <a:t>Drug</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520" marR="62520" marT="0" marB="0" anchor="ctr">
                    <a:solidFill>
                      <a:schemeClr val="accent1"/>
                    </a:solidFill>
                  </a:tcPr>
                </a:tc>
                <a:tc>
                  <a:txBody>
                    <a:bodyPr/>
                    <a:lstStyle/>
                    <a:p>
                      <a:pPr algn="ctr">
                        <a:lnSpc>
                          <a:spcPct val="115000"/>
                        </a:lnSpc>
                        <a:spcAft>
                          <a:spcPts val="0"/>
                        </a:spcAft>
                      </a:pPr>
                      <a:r>
                        <a:rPr lang="en-GB" sz="1100" dirty="0">
                          <a:effectLst/>
                        </a:rPr>
                        <a:t>Clinical Trial</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520" marR="62520" marT="0" marB="0" anchor="ctr">
                    <a:solidFill>
                      <a:schemeClr val="accent1"/>
                    </a:solidFill>
                  </a:tcPr>
                </a:tc>
                <a:tc>
                  <a:txBody>
                    <a:bodyPr/>
                    <a:lstStyle/>
                    <a:p>
                      <a:pPr algn="ctr">
                        <a:lnSpc>
                          <a:spcPct val="115000"/>
                        </a:lnSpc>
                        <a:spcAft>
                          <a:spcPts val="0"/>
                        </a:spcAft>
                      </a:pPr>
                      <a:r>
                        <a:rPr lang="en-GB" sz="1100" dirty="0">
                          <a:effectLst/>
                        </a:rPr>
                        <a:t>Characteristics</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520" marR="62520" marT="0" marB="0" anchor="ctr">
                    <a:solidFill>
                      <a:schemeClr val="accent1"/>
                    </a:solidFill>
                  </a:tcPr>
                </a:tc>
                <a:tc>
                  <a:txBody>
                    <a:bodyPr/>
                    <a:lstStyle/>
                    <a:p>
                      <a:pPr algn="ctr">
                        <a:lnSpc>
                          <a:spcPct val="115000"/>
                        </a:lnSpc>
                        <a:spcAft>
                          <a:spcPts val="0"/>
                        </a:spcAft>
                      </a:pPr>
                      <a:r>
                        <a:rPr lang="en-GB" sz="1100" dirty="0">
                          <a:effectLst/>
                        </a:rPr>
                        <a:t>Measure </a:t>
                      </a:r>
                      <a:r>
                        <a:rPr lang="en-GB" sz="1100" baseline="30000" dirty="0">
                          <a:effectLst/>
                        </a:rPr>
                        <a:t>a</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520" marR="62520" marT="0" marB="0" anchor="ctr">
                    <a:solidFill>
                      <a:schemeClr val="accent1"/>
                    </a:solidFill>
                  </a:tcPr>
                </a:tc>
                <a:tc>
                  <a:txBody>
                    <a:bodyPr/>
                    <a:lstStyle/>
                    <a:p>
                      <a:pPr algn="ctr">
                        <a:lnSpc>
                          <a:spcPct val="115000"/>
                        </a:lnSpc>
                        <a:spcAft>
                          <a:spcPts val="0"/>
                        </a:spcAft>
                      </a:pPr>
                      <a:r>
                        <a:rPr lang="en-GB" sz="1100" dirty="0">
                          <a:effectLst/>
                        </a:rPr>
                        <a:t>Results </a:t>
                      </a:r>
                      <a:r>
                        <a:rPr lang="en-GB" sz="1100" baseline="30000" dirty="0">
                          <a:effectLst/>
                        </a:rPr>
                        <a:t>b, c</a:t>
                      </a:r>
                      <a:endParaRPr lang="es-E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2520" marR="62520" marT="0" marB="0" anchor="ctr">
                    <a:solidFill>
                      <a:schemeClr val="accent1"/>
                    </a:solidFill>
                  </a:tcPr>
                </a:tc>
              </a:tr>
            </a:tbl>
          </a:graphicData>
        </a:graphic>
      </p:graphicFrame>
      <p:sp>
        <p:nvSpPr>
          <p:cNvPr id="7" name="Rectangle 1"/>
          <p:cNvSpPr>
            <a:spLocks noChangeArrowheads="1"/>
          </p:cNvSpPr>
          <p:nvPr/>
        </p:nvSpPr>
        <p:spPr bwMode="auto">
          <a:xfrm>
            <a:off x="266499" y="666534"/>
            <a:ext cx="184731"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ES_tradnl" altLang="es-ES" sz="120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r>
            <a:br>
              <a:rPr lang="es-ES_tradnl" altLang="es-ES" sz="120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br>
            <a:endParaRPr lang="es-ES" altLang="es-ES" sz="800" smtClean="0">
              <a:solidFill>
                <a:srgbClr val="000000"/>
              </a:solidFill>
            </a:endParaRPr>
          </a:p>
          <a:p>
            <a:endParaRPr lang="es-ES" altLang="es-ES" sz="1800" smtClean="0">
              <a:solidFill>
                <a:srgbClr val="000000"/>
              </a:solidFill>
              <a:latin typeface="Arial" panose="020B0604020202020204" pitchFamily="34" charset="0"/>
            </a:endParaRPr>
          </a:p>
        </p:txBody>
      </p:sp>
      <p:sp>
        <p:nvSpPr>
          <p:cNvPr id="8" name="2 Rectángulo"/>
          <p:cNvSpPr>
            <a:spLocks noChangeArrowheads="1"/>
          </p:cNvSpPr>
          <p:nvPr/>
        </p:nvSpPr>
        <p:spPr bwMode="auto">
          <a:xfrm>
            <a:off x="0" y="680983"/>
            <a:ext cx="2857834"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r>
              <a:rPr lang="en-GB" altLang="es-ES" sz="2133" b="1" dirty="0" smtClean="0">
                <a:solidFill>
                  <a:srgbClr val="002060"/>
                </a:solidFill>
                <a:latin typeface="Calibri" panose="020F0502020204030204" pitchFamily="34" charset="0"/>
              </a:rPr>
              <a:t>Reported </a:t>
            </a:r>
            <a:r>
              <a:rPr lang="en-GB" altLang="es-ES" sz="2133" b="1" dirty="0">
                <a:solidFill>
                  <a:srgbClr val="002060"/>
                </a:solidFill>
                <a:latin typeface="Calibri" panose="020F0502020204030204" pitchFamily="34" charset="0"/>
              </a:rPr>
              <a:t>data from </a:t>
            </a:r>
            <a:r>
              <a:rPr lang="en-GB" altLang="es-ES" sz="2133" b="1" dirty="0" smtClean="0">
                <a:solidFill>
                  <a:srgbClr val="002060"/>
                </a:solidFill>
                <a:latin typeface="Calibri" panose="020F0502020204030204" pitchFamily="34" charset="0"/>
              </a:rPr>
              <a:t>CTs</a:t>
            </a:r>
            <a:endParaRPr lang="es-ES" altLang="es-ES" sz="2133" b="1" dirty="0">
              <a:solidFill>
                <a:srgbClr val="002060"/>
              </a:solidFill>
              <a:latin typeface="Calibri" panose="020F0502020204030204" pitchFamily="34" charset="0"/>
            </a:endParaRPr>
          </a:p>
        </p:txBody>
      </p:sp>
      <p:sp>
        <p:nvSpPr>
          <p:cNvPr id="12" name="Rectángulo 10"/>
          <p:cNvSpPr/>
          <p:nvPr/>
        </p:nvSpPr>
        <p:spPr>
          <a:xfrm>
            <a:off x="0" y="0"/>
            <a:ext cx="9144000" cy="672860"/>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defRPr/>
            </a:pPr>
            <a:endParaRPr lang="es-ES" sz="1800" kern="0" smtClean="0">
              <a:solidFill>
                <a:prstClr val="white"/>
              </a:solidFill>
              <a:latin typeface="Calibri"/>
            </a:endParaRPr>
          </a:p>
        </p:txBody>
      </p:sp>
      <p:sp>
        <p:nvSpPr>
          <p:cNvPr id="13" name="Rectángulo 11"/>
          <p:cNvSpPr/>
          <p:nvPr/>
        </p:nvSpPr>
        <p:spPr>
          <a:xfrm>
            <a:off x="-1" y="114302"/>
            <a:ext cx="8663921" cy="461665"/>
          </a:xfrm>
          <a:prstGeom prst="rect">
            <a:avLst/>
          </a:prstGeom>
        </p:spPr>
        <p:txBody>
          <a:bodyPr wrap="square">
            <a:spAutoFit/>
          </a:bodyPr>
          <a:lstStyle/>
          <a:p>
            <a:pPr algn="ctr" eaLnBrk="1" hangingPunct="1">
              <a:defRPr/>
            </a:pPr>
            <a:r>
              <a:rPr lang="en-GB" altLang="es-ES" b="1" dirty="0">
                <a:solidFill>
                  <a:srgbClr val="FFFFFF"/>
                </a:solidFill>
                <a:latin typeface="Calibri" panose="020F0502020204030204" pitchFamily="34" charset="0"/>
              </a:rPr>
              <a:t>Effects of DMTs on Brain Atrophy </a:t>
            </a:r>
            <a:r>
              <a:rPr lang="en-GB" altLang="es-ES" b="1" dirty="0" smtClean="0">
                <a:solidFill>
                  <a:srgbClr val="FFFFFF"/>
                </a:solidFill>
                <a:latin typeface="Calibri" panose="020F0502020204030204" pitchFamily="34" charset="0"/>
              </a:rPr>
              <a:t>(RRMS)</a:t>
            </a:r>
            <a:endParaRPr lang="en-GB" altLang="es-ES" b="1" dirty="0">
              <a:solidFill>
                <a:srgbClr val="FFFFFF"/>
              </a:solidFill>
              <a:latin typeface="Calibri" panose="020F0502020204030204" pitchFamily="34" charset="0"/>
            </a:endParaRPr>
          </a:p>
        </p:txBody>
      </p:sp>
      <p:sp>
        <p:nvSpPr>
          <p:cNvPr id="9" name="10 CuadroTexto"/>
          <p:cNvSpPr txBox="1"/>
          <p:nvPr/>
        </p:nvSpPr>
        <p:spPr>
          <a:xfrm>
            <a:off x="6857338" y="6539044"/>
            <a:ext cx="2086469" cy="184666"/>
          </a:xfrm>
          <a:prstGeom prst="rect">
            <a:avLst/>
          </a:prstGeom>
          <a:noFill/>
        </p:spPr>
        <p:txBody>
          <a:bodyPr wrap="none" lIns="0" tIns="0" rIns="0" bIns="0" rtlCol="0">
            <a:spAutoFit/>
          </a:bodyPr>
          <a:lstStyle/>
          <a:p>
            <a:r>
              <a:rPr lang="ca-ES" sz="1200" dirty="0" smtClean="0">
                <a:solidFill>
                  <a:srgbClr val="000000"/>
                </a:solidFill>
                <a:latin typeface="Calibri"/>
              </a:rPr>
              <a:t>Vidal-Jordana et al. J </a:t>
            </a:r>
            <a:r>
              <a:rPr lang="ca-ES" sz="1200" dirty="0" err="1" smtClean="0">
                <a:solidFill>
                  <a:srgbClr val="000000"/>
                </a:solidFill>
                <a:latin typeface="Calibri"/>
              </a:rPr>
              <a:t>Neurol</a:t>
            </a:r>
            <a:r>
              <a:rPr lang="ca-ES" sz="1200" dirty="0" smtClean="0">
                <a:solidFill>
                  <a:srgbClr val="000000"/>
                </a:solidFill>
                <a:latin typeface="Calibri"/>
              </a:rPr>
              <a:t> 2015</a:t>
            </a:r>
            <a:endParaRPr lang="es-ES" sz="1200" dirty="0" smtClean="0">
              <a:solidFill>
                <a:srgbClr val="000000"/>
              </a:solidFill>
              <a:latin typeface="Calibri"/>
            </a:endParaRPr>
          </a:p>
        </p:txBody>
      </p:sp>
    </p:spTree>
    <p:extLst>
      <p:ext uri="{BB962C8B-B14F-4D97-AF65-F5344CB8AC3E}">
        <p14:creationId xmlns:p14="http://schemas.microsoft.com/office/powerpoint/2010/main" xmlns="" val="34684053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3165"/>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srgbClr val="FFFFFF"/>
              </a:solidFill>
              <a:latin typeface="Calibri"/>
            </a:endParaRPr>
          </a:p>
        </p:txBody>
      </p:sp>
      <p:sp>
        <p:nvSpPr>
          <p:cNvPr id="6" name="Title 1"/>
          <p:cNvSpPr txBox="1">
            <a:spLocks/>
          </p:cNvSpPr>
          <p:nvPr/>
        </p:nvSpPr>
        <p:spPr>
          <a:xfrm>
            <a:off x="0" y="579017"/>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lgn="just">
              <a:defRPr/>
            </a:pPr>
            <a:endParaRPr lang="en-US" kern="0" dirty="0">
              <a:solidFill>
                <a:srgbClr val="FFFFFF"/>
              </a:solidFill>
            </a:endParaRPr>
          </a:p>
        </p:txBody>
      </p:sp>
      <p:sp>
        <p:nvSpPr>
          <p:cNvPr id="7"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rPr>
              <a:t>Brain atrophy in MS: translation to clinical practice</a:t>
            </a:r>
          </a:p>
        </p:txBody>
      </p:sp>
      <p:sp>
        <p:nvSpPr>
          <p:cNvPr id="8" name="Content Placeholder 2"/>
          <p:cNvSpPr>
            <a:spLocks noGrp="1"/>
          </p:cNvSpPr>
          <p:nvPr>
            <p:ph idx="1"/>
          </p:nvPr>
        </p:nvSpPr>
        <p:spPr>
          <a:xfrm>
            <a:off x="230188" y="778791"/>
            <a:ext cx="8540750" cy="503237"/>
          </a:xfrm>
        </p:spPr>
        <p:txBody>
          <a:bodyPr/>
          <a:lstStyle/>
          <a:p>
            <a:pPr marL="192088" indent="-192088" algn="ctr" defTabSz="771525" eaLnBrk="1" hangingPunct="1">
              <a:spcBef>
                <a:spcPts val="850"/>
              </a:spcBef>
              <a:buFont typeface="Arial" panose="020B0604020202020204" pitchFamily="34" charset="0"/>
              <a:buNone/>
            </a:pPr>
            <a:r>
              <a:rPr lang="en-US" altLang="es-ES" sz="2400" b="1" dirty="0" smtClean="0">
                <a:solidFill>
                  <a:srgbClr val="002060"/>
                </a:solidFill>
                <a:cs typeface="Arial" panose="020B0604020202020204" pitchFamily="34" charset="0"/>
              </a:rPr>
              <a:t>Challenges</a:t>
            </a:r>
          </a:p>
        </p:txBody>
      </p:sp>
    </p:spTree>
    <p:extLst>
      <p:ext uri="{BB962C8B-B14F-4D97-AF65-F5344CB8AC3E}">
        <p14:creationId xmlns:p14="http://schemas.microsoft.com/office/powerpoint/2010/main" xmlns="" val="3929712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188" y="1202503"/>
            <a:ext cx="8702675" cy="5324535"/>
          </a:xfrm>
          <a:prstGeom prst="rect">
            <a:avLst/>
          </a:prstGeom>
        </p:spPr>
        <p:txBody>
          <a:bodyPr>
            <a:spAutoFit/>
          </a:bodyPr>
          <a:lstStyle/>
          <a:p>
            <a:pPr>
              <a:defRPr/>
            </a:pPr>
            <a:r>
              <a:rPr lang="en-GB" sz="2000" b="1" dirty="0">
                <a:solidFill>
                  <a:prstClr val="black"/>
                </a:solidFill>
                <a:effectLst>
                  <a:outerShdw blurRad="38100" dist="38100" dir="2700000" algn="tl">
                    <a:srgbClr val="000000">
                      <a:alpha val="43137"/>
                    </a:srgbClr>
                  </a:outerShdw>
                </a:effectLst>
                <a:latin typeface="Calibri"/>
              </a:rPr>
              <a:t>MRI-related factors</a:t>
            </a:r>
          </a:p>
          <a:p>
            <a:pPr marL="800100" lvl="1" indent="-342900">
              <a:buFont typeface="Arial" panose="020B0604020202020204" pitchFamily="34" charset="0"/>
              <a:buChar char="•"/>
              <a:defRPr/>
            </a:pPr>
            <a:r>
              <a:rPr lang="en-GB" sz="2000" dirty="0">
                <a:solidFill>
                  <a:prstClr val="black"/>
                </a:solidFill>
                <a:latin typeface="Calibri"/>
              </a:rPr>
              <a:t>Variation in imaging protocols  </a:t>
            </a:r>
          </a:p>
          <a:p>
            <a:pPr marL="800100" lvl="1" indent="-342900">
              <a:buFont typeface="Arial" panose="020B0604020202020204" pitchFamily="34" charset="0"/>
              <a:buChar char="•"/>
              <a:defRPr/>
            </a:pPr>
            <a:r>
              <a:rPr lang="en-GB" sz="2000" dirty="0">
                <a:solidFill>
                  <a:prstClr val="black"/>
                </a:solidFill>
                <a:latin typeface="Calibri"/>
              </a:rPr>
              <a:t>Artefacts: signal heterogeneity, spatial distortions, motion, etc. </a:t>
            </a:r>
          </a:p>
          <a:p>
            <a:pPr marL="800100" lvl="1" indent="-342900">
              <a:buFont typeface="Arial" panose="020B0604020202020204" pitchFamily="34" charset="0"/>
              <a:buChar char="•"/>
              <a:defRPr/>
            </a:pPr>
            <a:r>
              <a:rPr lang="en-GB" sz="2000" dirty="0">
                <a:solidFill>
                  <a:prstClr val="black"/>
                </a:solidFill>
                <a:latin typeface="Calibri"/>
              </a:rPr>
              <a:t>Lack of normative data acquired with the same MR protocol</a:t>
            </a:r>
            <a:endParaRPr lang="en-GB" sz="2000" b="1" dirty="0" smtClean="0">
              <a:solidFill>
                <a:prstClr val="black"/>
              </a:solidFill>
              <a:effectLst>
                <a:outerShdw blurRad="38100" dist="38100" dir="2700000" algn="tl">
                  <a:srgbClr val="000000">
                    <a:alpha val="43137"/>
                  </a:srgbClr>
                </a:outerShdw>
              </a:effectLst>
              <a:latin typeface="Calibri"/>
            </a:endParaRPr>
          </a:p>
          <a:p>
            <a:pPr>
              <a:defRPr/>
            </a:pPr>
            <a:r>
              <a:rPr lang="en-GB" sz="2000" b="1" dirty="0" smtClean="0">
                <a:solidFill>
                  <a:prstClr val="black"/>
                </a:solidFill>
                <a:effectLst>
                  <a:outerShdw blurRad="38100" dist="38100" dir="2700000" algn="tl">
                    <a:srgbClr val="000000">
                      <a:alpha val="43137"/>
                    </a:srgbClr>
                  </a:outerShdw>
                </a:effectLst>
                <a:latin typeface="Calibri"/>
              </a:rPr>
              <a:t>Pipelines</a:t>
            </a:r>
          </a:p>
          <a:p>
            <a:pPr marL="800100" lvl="1" indent="-342900">
              <a:buFont typeface="Arial" panose="020B0604020202020204" pitchFamily="34" charset="0"/>
              <a:buChar char="•"/>
              <a:defRPr/>
            </a:pPr>
            <a:r>
              <a:rPr lang="en-GB" sz="2000" dirty="0" smtClean="0">
                <a:solidFill>
                  <a:prstClr val="black"/>
                </a:solidFill>
                <a:latin typeface="Calibri"/>
              </a:rPr>
              <a:t>Non-standardised</a:t>
            </a:r>
          </a:p>
          <a:p>
            <a:pPr marL="800100" lvl="1" indent="-342900">
              <a:buFont typeface="Arial" panose="020B0604020202020204" pitchFamily="34" charset="0"/>
              <a:buChar char="•"/>
              <a:defRPr/>
            </a:pPr>
            <a:r>
              <a:rPr lang="en-GB" sz="2000" dirty="0" smtClean="0">
                <a:solidFill>
                  <a:prstClr val="black"/>
                </a:solidFill>
                <a:latin typeface="Calibri"/>
              </a:rPr>
              <a:t>Variability</a:t>
            </a:r>
          </a:p>
          <a:p>
            <a:pPr marL="800100" lvl="1" indent="-342900">
              <a:buFont typeface="Arial" panose="020B0604020202020204" pitchFamily="34" charset="0"/>
              <a:buChar char="•"/>
              <a:defRPr/>
            </a:pPr>
            <a:r>
              <a:rPr lang="en-GB" sz="2000" dirty="0" smtClean="0">
                <a:solidFill>
                  <a:prstClr val="black"/>
                </a:solidFill>
                <a:latin typeface="Calibri"/>
              </a:rPr>
              <a:t>Off-line</a:t>
            </a:r>
          </a:p>
          <a:p>
            <a:pPr>
              <a:defRPr/>
            </a:pPr>
            <a:r>
              <a:rPr lang="en-GB" sz="2000" b="1" dirty="0" smtClean="0">
                <a:solidFill>
                  <a:prstClr val="black"/>
                </a:solidFill>
                <a:effectLst>
                  <a:outerShdw blurRad="38100" dist="38100" dir="2700000" algn="tl">
                    <a:srgbClr val="000000">
                      <a:alpha val="43137"/>
                    </a:srgbClr>
                  </a:outerShdw>
                </a:effectLst>
                <a:latin typeface="Calibri"/>
              </a:rPr>
              <a:t>MS-related factors</a:t>
            </a:r>
          </a:p>
          <a:p>
            <a:pPr marL="800100" lvl="1" indent="-342900">
              <a:buFont typeface="Arial" panose="020B0604020202020204" pitchFamily="34" charset="0"/>
              <a:buChar char="•"/>
              <a:defRPr/>
            </a:pPr>
            <a:r>
              <a:rPr lang="en-GB" sz="2000" dirty="0" err="1" smtClean="0">
                <a:solidFill>
                  <a:prstClr val="black"/>
                </a:solidFill>
                <a:latin typeface="Calibri"/>
              </a:rPr>
              <a:t>Pseudoatrophy</a:t>
            </a:r>
            <a:r>
              <a:rPr lang="en-GB" sz="2000" dirty="0" smtClean="0">
                <a:solidFill>
                  <a:prstClr val="black"/>
                </a:solidFill>
                <a:latin typeface="Calibri"/>
              </a:rPr>
              <a:t> effect (long-term follow-up required)</a:t>
            </a:r>
          </a:p>
          <a:p>
            <a:pPr>
              <a:defRPr/>
            </a:pPr>
            <a:r>
              <a:rPr lang="en-GB" sz="2000" b="1" dirty="0" smtClean="0">
                <a:solidFill>
                  <a:prstClr val="black"/>
                </a:solidFill>
                <a:effectLst>
                  <a:outerShdw blurRad="38100" dist="38100" dir="2700000" algn="tl">
                    <a:srgbClr val="000000">
                      <a:alpha val="43137"/>
                    </a:srgbClr>
                  </a:outerShdw>
                </a:effectLst>
                <a:latin typeface="Calibri"/>
              </a:rPr>
              <a:t>Non-MS related factors (accelerate brain volume decrease)</a:t>
            </a:r>
          </a:p>
          <a:p>
            <a:pPr marL="800100" lvl="1" indent="-342900">
              <a:buFont typeface="Arial" panose="020B0604020202020204" pitchFamily="34" charset="0"/>
              <a:buChar char="•"/>
              <a:defRPr/>
            </a:pPr>
            <a:r>
              <a:rPr lang="en-GB" altLang="en-US" sz="2000" dirty="0" smtClean="0">
                <a:solidFill>
                  <a:prstClr val="black"/>
                </a:solidFill>
                <a:latin typeface="Calibri"/>
              </a:rPr>
              <a:t>High body mass index</a:t>
            </a:r>
          </a:p>
          <a:p>
            <a:pPr marL="800100" lvl="1" indent="-342900">
              <a:buFont typeface="Arial" panose="020B0604020202020204" pitchFamily="34" charset="0"/>
              <a:buChar char="•"/>
              <a:defRPr/>
            </a:pPr>
            <a:r>
              <a:rPr lang="en-GB" altLang="en-US" sz="2000" dirty="0" smtClean="0">
                <a:solidFill>
                  <a:prstClr val="black"/>
                </a:solidFill>
                <a:latin typeface="Calibri"/>
              </a:rPr>
              <a:t>Genetic factors: </a:t>
            </a:r>
            <a:r>
              <a:rPr lang="en-GB" altLang="en-US" sz="2000" dirty="0" err="1" smtClean="0">
                <a:solidFill>
                  <a:prstClr val="black"/>
                </a:solidFill>
                <a:latin typeface="Calibri"/>
              </a:rPr>
              <a:t>glycated</a:t>
            </a:r>
            <a:r>
              <a:rPr lang="en-GB" altLang="en-US" sz="2000" dirty="0" smtClean="0">
                <a:solidFill>
                  <a:prstClr val="black"/>
                </a:solidFill>
                <a:latin typeface="Calibri"/>
              </a:rPr>
              <a:t> haemoglobin, APOE </a:t>
            </a:r>
            <a:r>
              <a:rPr lang="en-GB" altLang="en-US" sz="2000" baseline="-25000" dirty="0" smtClean="0">
                <a:solidFill>
                  <a:prstClr val="black"/>
                </a:solidFill>
                <a:latin typeface="Calibri"/>
              </a:rPr>
              <a:t>Σ4</a:t>
            </a:r>
          </a:p>
          <a:p>
            <a:pPr marL="800100" lvl="1" indent="-342900">
              <a:buFont typeface="Arial" panose="020B0604020202020204" pitchFamily="34" charset="0"/>
              <a:buChar char="•"/>
              <a:defRPr/>
            </a:pPr>
            <a:r>
              <a:rPr lang="en-GB" altLang="en-US" sz="2000" dirty="0" smtClean="0">
                <a:solidFill>
                  <a:prstClr val="black"/>
                </a:solidFill>
                <a:latin typeface="Calibri"/>
              </a:rPr>
              <a:t>High alcohol consumption</a:t>
            </a:r>
          </a:p>
          <a:p>
            <a:pPr marL="800100" lvl="1" indent="-342900">
              <a:buFont typeface="Arial" panose="020B0604020202020204" pitchFamily="34" charset="0"/>
              <a:buChar char="•"/>
              <a:defRPr/>
            </a:pPr>
            <a:r>
              <a:rPr lang="en-GB" altLang="en-US" sz="2000" dirty="0" smtClean="0">
                <a:solidFill>
                  <a:prstClr val="black"/>
                </a:solidFill>
                <a:latin typeface="Calibri"/>
              </a:rPr>
              <a:t>Smoking</a:t>
            </a:r>
          </a:p>
          <a:p>
            <a:pPr marL="800100" lvl="1" indent="-342900">
              <a:buFont typeface="Arial" panose="020B0604020202020204" pitchFamily="34" charset="0"/>
              <a:buChar char="•"/>
              <a:defRPr/>
            </a:pPr>
            <a:r>
              <a:rPr lang="en-GB" altLang="en-US" sz="2000" dirty="0" smtClean="0">
                <a:solidFill>
                  <a:prstClr val="black"/>
                </a:solidFill>
                <a:latin typeface="Calibri"/>
              </a:rPr>
              <a:t>Dehydration</a:t>
            </a:r>
          </a:p>
          <a:p>
            <a:pPr marL="800100" lvl="1" indent="-342900">
              <a:buFont typeface="Arial" panose="020B0604020202020204" pitchFamily="34" charset="0"/>
              <a:buChar char="•"/>
              <a:defRPr/>
            </a:pPr>
            <a:r>
              <a:rPr lang="en-GB" altLang="en-US" sz="2000" dirty="0" smtClean="0">
                <a:solidFill>
                  <a:prstClr val="black"/>
                </a:solidFill>
                <a:latin typeface="Calibri"/>
              </a:rPr>
              <a:t>Cardiovascular risk factors</a:t>
            </a:r>
            <a:endParaRPr lang="en-GB" sz="2000" dirty="0">
              <a:solidFill>
                <a:prstClr val="black"/>
              </a:solidFill>
              <a:latin typeface="Calibri"/>
            </a:endParaRPr>
          </a:p>
        </p:txBody>
      </p:sp>
      <p:sp>
        <p:nvSpPr>
          <p:cNvPr id="5" name="Rectángulo 4"/>
          <p:cNvSpPr/>
          <p:nvPr/>
        </p:nvSpPr>
        <p:spPr>
          <a:xfrm>
            <a:off x="0" y="-3165"/>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srgbClr val="FFFFFF"/>
              </a:solidFill>
              <a:latin typeface="Calibri"/>
            </a:endParaRPr>
          </a:p>
        </p:txBody>
      </p:sp>
      <p:sp>
        <p:nvSpPr>
          <p:cNvPr id="6" name="Title 1"/>
          <p:cNvSpPr txBox="1">
            <a:spLocks/>
          </p:cNvSpPr>
          <p:nvPr/>
        </p:nvSpPr>
        <p:spPr>
          <a:xfrm>
            <a:off x="0" y="579017"/>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lgn="just">
              <a:defRPr/>
            </a:pPr>
            <a:endParaRPr lang="en-US" kern="0" dirty="0">
              <a:solidFill>
                <a:srgbClr val="FFFFFF"/>
              </a:solidFill>
            </a:endParaRPr>
          </a:p>
        </p:txBody>
      </p:sp>
      <p:sp>
        <p:nvSpPr>
          <p:cNvPr id="7"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rPr>
              <a:t>Brain atrophy in MS: translation to clinical practice</a:t>
            </a:r>
          </a:p>
        </p:txBody>
      </p:sp>
      <p:sp>
        <p:nvSpPr>
          <p:cNvPr id="8" name="Content Placeholder 2"/>
          <p:cNvSpPr>
            <a:spLocks noGrp="1"/>
          </p:cNvSpPr>
          <p:nvPr>
            <p:ph idx="1"/>
          </p:nvPr>
        </p:nvSpPr>
        <p:spPr>
          <a:xfrm>
            <a:off x="230188" y="778791"/>
            <a:ext cx="8540750" cy="503237"/>
          </a:xfrm>
        </p:spPr>
        <p:txBody>
          <a:bodyPr/>
          <a:lstStyle/>
          <a:p>
            <a:pPr marL="192088" indent="-192088" algn="ctr" defTabSz="771525" eaLnBrk="1" hangingPunct="1">
              <a:spcBef>
                <a:spcPts val="850"/>
              </a:spcBef>
              <a:buFont typeface="Arial" panose="020B0604020202020204" pitchFamily="34" charset="0"/>
              <a:buNone/>
            </a:pPr>
            <a:r>
              <a:rPr lang="en-US" altLang="es-ES" sz="2400" b="1" dirty="0" smtClean="0">
                <a:solidFill>
                  <a:srgbClr val="002060"/>
                </a:solidFill>
                <a:cs typeface="Arial" panose="020B0604020202020204" pitchFamily="34" charset="0"/>
              </a:rPr>
              <a:t>Challenges</a:t>
            </a:r>
          </a:p>
        </p:txBody>
      </p:sp>
    </p:spTree>
    <p:extLst>
      <p:ext uri="{BB962C8B-B14F-4D97-AF65-F5344CB8AC3E}">
        <p14:creationId xmlns:p14="http://schemas.microsoft.com/office/powerpoint/2010/main" xmlns="" val="392971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5"/>
          <p:cNvSpPr/>
          <p:nvPr/>
        </p:nvSpPr>
        <p:spPr>
          <a:xfrm>
            <a:off x="0" y="3"/>
            <a:ext cx="9144000" cy="1044575"/>
          </a:xfrm>
          <a:prstGeom prst="rect">
            <a:avLst/>
          </a:prstGeom>
          <a:solidFill>
            <a:srgbClr val="002060"/>
          </a:solidFill>
          <a:ln w="25400" cap="flat" cmpd="sng" algn="ctr">
            <a:noFill/>
            <a:prstDash val="solid"/>
          </a:ln>
          <a:effectLst/>
        </p:spPr>
        <p:txBody>
          <a:bodyPr anchor="ctr"/>
          <a:lstStyle/>
          <a:p>
            <a:pPr algn="ctr" eaLnBrk="1" fontAlgn="auto" hangingPunct="1">
              <a:spcBef>
                <a:spcPts val="0"/>
              </a:spcBef>
              <a:spcAft>
                <a:spcPts val="0"/>
              </a:spcAft>
              <a:defRPr/>
            </a:pPr>
            <a:endParaRPr lang="es-ES" sz="1800" kern="0">
              <a:solidFill>
                <a:srgbClr val="FFFFFF"/>
              </a:solidFill>
              <a:latin typeface="Calibri"/>
            </a:endParaRPr>
          </a:p>
        </p:txBody>
      </p:sp>
      <p:sp>
        <p:nvSpPr>
          <p:cNvPr id="2050" name="Text Box 2"/>
          <p:cNvSpPr txBox="1">
            <a:spLocks noChangeArrowheads="1"/>
          </p:cNvSpPr>
          <p:nvPr/>
        </p:nvSpPr>
        <p:spPr bwMode="auto">
          <a:xfrm>
            <a:off x="2751085" y="41276"/>
            <a:ext cx="3641831" cy="923330"/>
          </a:xfrm>
          <a:prstGeom prst="rect">
            <a:avLst/>
          </a:prstGeom>
          <a:noFill/>
          <a:ln>
            <a:noFill/>
          </a:ln>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it-IT" altLang="ca-ES" sz="3600" b="1" dirty="0" smtClean="0">
                <a:solidFill>
                  <a:prstClr val="white"/>
                </a:solidFill>
                <a:latin typeface="Calibri" panose="020F0502020204030204" pitchFamily="34" charset="0"/>
              </a:rPr>
              <a:t>MAGNIMS</a:t>
            </a:r>
          </a:p>
          <a:p>
            <a:pPr algn="ctr" eaLnBrk="1" hangingPunct="1">
              <a:defRPr/>
            </a:pPr>
            <a:r>
              <a:rPr lang="it-IT" altLang="ca-ES" sz="1800" b="1" u="sng" dirty="0" smtClean="0">
                <a:solidFill>
                  <a:prstClr val="white"/>
                </a:solidFill>
                <a:effectLst>
                  <a:outerShdw blurRad="38100" dist="38100" dir="2700000" algn="tl">
                    <a:srgbClr val="000000">
                      <a:alpha val="43137"/>
                    </a:srgbClr>
                  </a:outerShdw>
                </a:effectLst>
                <a:latin typeface="Calibri" pitchFamily="34" charset="0"/>
              </a:rPr>
              <a:t>Magn</a:t>
            </a:r>
            <a:r>
              <a:rPr lang="it-IT" altLang="ca-ES" sz="1800" b="1" dirty="0" smtClean="0">
                <a:solidFill>
                  <a:prstClr val="white"/>
                </a:solidFill>
                <a:latin typeface="Calibri" pitchFamily="34" charset="0"/>
              </a:rPr>
              <a:t>etic Resonance Network </a:t>
            </a:r>
            <a:r>
              <a:rPr lang="it-IT" altLang="ca-ES" sz="1800" b="1" u="sng" dirty="0" smtClean="0">
                <a:solidFill>
                  <a:prstClr val="white"/>
                </a:solidFill>
                <a:effectLst>
                  <a:outerShdw blurRad="38100" dist="38100" dir="2700000" algn="tl">
                    <a:srgbClr val="000000">
                      <a:alpha val="43137"/>
                    </a:srgbClr>
                  </a:outerShdw>
                </a:effectLst>
                <a:latin typeface="Calibri" pitchFamily="34" charset="0"/>
              </a:rPr>
              <a:t>i</a:t>
            </a:r>
            <a:r>
              <a:rPr lang="it-IT" altLang="ca-ES" sz="1800" b="1" dirty="0" smtClean="0">
                <a:solidFill>
                  <a:prstClr val="white"/>
                </a:solidFill>
                <a:latin typeface="Calibri" pitchFamily="34" charset="0"/>
              </a:rPr>
              <a:t>n </a:t>
            </a:r>
            <a:r>
              <a:rPr lang="it-IT" altLang="ca-ES" sz="1800" b="1" u="sng" dirty="0" smtClean="0">
                <a:solidFill>
                  <a:prstClr val="white"/>
                </a:solidFill>
                <a:effectLst>
                  <a:outerShdw blurRad="38100" dist="38100" dir="2700000" algn="tl">
                    <a:srgbClr val="000000">
                      <a:alpha val="43137"/>
                    </a:srgbClr>
                  </a:outerShdw>
                </a:effectLst>
                <a:latin typeface="Calibri" pitchFamily="34" charset="0"/>
              </a:rPr>
              <a:t>MS</a:t>
            </a:r>
          </a:p>
        </p:txBody>
      </p:sp>
      <p:sp>
        <p:nvSpPr>
          <p:cNvPr id="8195" name="Text Box 3"/>
          <p:cNvSpPr txBox="1">
            <a:spLocks noChangeArrowheads="1"/>
          </p:cNvSpPr>
          <p:nvPr/>
        </p:nvSpPr>
        <p:spPr bwMode="auto">
          <a:xfrm>
            <a:off x="730955" y="1989141"/>
            <a:ext cx="7653867" cy="3748087"/>
          </a:xfrm>
          <a:prstGeom prst="rect">
            <a:avLst/>
          </a:prstGeom>
          <a:noFill/>
          <a:ln>
            <a:noFill/>
          </a:ln>
          <a:extLst/>
        </p:spPr>
        <p:txBody>
          <a:bodyPr>
            <a:spAutoFit/>
          </a:bodyPr>
          <a:lstStyle>
            <a:lvl1pPr marL="279400" indent="-279400" eaLnBrk="0" hangingPunct="0">
              <a:defRPr sz="2400">
                <a:solidFill>
                  <a:schemeClr val="tx1"/>
                </a:solidFill>
                <a:latin typeface="Tahoma" pitchFamily="34" charset="0"/>
              </a:defRPr>
            </a:lvl1pPr>
            <a:lvl2pPr marL="1046163" indent="-276225"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Tx/>
              <a:buChar char="•"/>
              <a:defRPr/>
            </a:pPr>
            <a:r>
              <a:rPr lang="it-IT" altLang="ca-ES" dirty="0" smtClean="0">
                <a:solidFill>
                  <a:prstClr val="black"/>
                </a:solidFill>
                <a:effectLst>
                  <a:outerShdw blurRad="38100" dist="38100" dir="2700000" algn="tl">
                    <a:srgbClr val="000000">
                      <a:alpha val="43137"/>
                    </a:srgbClr>
                  </a:outerShdw>
                </a:effectLst>
                <a:latin typeface="Calibri" pitchFamily="34" charset="0"/>
              </a:rPr>
              <a:t>European network of clinical academics </a:t>
            </a:r>
          </a:p>
          <a:p>
            <a:pPr eaLnBrk="1" hangingPunct="1">
              <a:spcBef>
                <a:spcPct val="30000"/>
              </a:spcBef>
              <a:buFontTx/>
              <a:buChar char="•"/>
              <a:defRPr/>
            </a:pPr>
            <a:r>
              <a:rPr lang="it-IT" altLang="ca-ES" dirty="0" smtClean="0">
                <a:solidFill>
                  <a:prstClr val="black"/>
                </a:solidFill>
                <a:effectLst>
                  <a:outerShdw blurRad="38100" dist="38100" dir="2700000" algn="tl">
                    <a:srgbClr val="000000">
                      <a:alpha val="43137"/>
                    </a:srgbClr>
                  </a:outerShdw>
                </a:effectLst>
                <a:latin typeface="Calibri" pitchFamily="34" charset="0"/>
              </a:rPr>
              <a:t>Common interest in the study of MS with MRI</a:t>
            </a:r>
          </a:p>
          <a:p>
            <a:pPr eaLnBrk="1" hangingPunct="1">
              <a:spcBef>
                <a:spcPct val="30000"/>
              </a:spcBef>
              <a:buFontTx/>
              <a:buChar char="•"/>
              <a:defRPr/>
            </a:pPr>
            <a:r>
              <a:rPr lang="it-IT" altLang="ca-ES" dirty="0" smtClean="0">
                <a:solidFill>
                  <a:prstClr val="black"/>
                </a:solidFill>
                <a:effectLst>
                  <a:outerShdw blurRad="38100" dist="38100" dir="2700000" algn="tl">
                    <a:srgbClr val="000000">
                      <a:alpha val="43137"/>
                    </a:srgbClr>
                  </a:outerShdw>
                </a:effectLst>
                <a:latin typeface="Calibri" pitchFamily="34" charset="0"/>
              </a:rPr>
              <a:t>Intellectual independence (funding)</a:t>
            </a:r>
          </a:p>
          <a:p>
            <a:pPr eaLnBrk="1" hangingPunct="1">
              <a:spcBef>
                <a:spcPct val="30000"/>
              </a:spcBef>
              <a:buFontTx/>
              <a:buChar char="•"/>
              <a:defRPr/>
            </a:pPr>
            <a:r>
              <a:rPr lang="it-IT" altLang="ca-ES" dirty="0" smtClean="0">
                <a:solidFill>
                  <a:prstClr val="black"/>
                </a:solidFill>
                <a:effectLst>
                  <a:outerShdw blurRad="38100" dist="38100" dir="2700000" algn="tl">
                    <a:srgbClr val="000000">
                      <a:alpha val="43137"/>
                    </a:srgbClr>
                  </a:outerShdw>
                </a:effectLst>
                <a:latin typeface="Calibri" pitchFamily="34" charset="0"/>
              </a:rPr>
              <a:t>Aims: </a:t>
            </a:r>
          </a:p>
          <a:p>
            <a:pPr lvl="1" eaLnBrk="1" hangingPunct="1">
              <a:buFontTx/>
              <a:buChar char="-"/>
              <a:defRPr/>
            </a:pPr>
            <a:r>
              <a:rPr lang="it-IT" altLang="ca-ES" i="1" dirty="0" smtClean="0">
                <a:solidFill>
                  <a:prstClr val="black"/>
                </a:solidFill>
                <a:effectLst>
                  <a:outerShdw blurRad="38100" dist="38100" dir="2700000" algn="tl">
                    <a:srgbClr val="000000">
                      <a:alpha val="43137"/>
                    </a:srgbClr>
                  </a:outerShdw>
                </a:effectLst>
                <a:latin typeface="Calibri" pitchFamily="34" charset="0"/>
              </a:rPr>
              <a:t>To perform collaborative research in MS using MRI</a:t>
            </a:r>
          </a:p>
          <a:p>
            <a:pPr lvl="1" eaLnBrk="1" hangingPunct="1">
              <a:buFontTx/>
              <a:buChar char="-"/>
              <a:defRPr/>
            </a:pPr>
            <a:r>
              <a:rPr lang="it-IT" altLang="ca-ES" i="1" dirty="0" smtClean="0">
                <a:solidFill>
                  <a:prstClr val="black"/>
                </a:solidFill>
                <a:effectLst>
                  <a:outerShdw blurRad="38100" dist="38100" dir="2700000" algn="tl">
                    <a:srgbClr val="000000">
                      <a:alpha val="43137"/>
                    </a:srgbClr>
                  </a:outerShdw>
                </a:effectLst>
                <a:latin typeface="Calibri" pitchFamily="34" charset="0"/>
              </a:rPr>
              <a:t>To develop and publish authoritative reviews and consensus guidelines</a:t>
            </a:r>
          </a:p>
          <a:p>
            <a:pPr lvl="1" eaLnBrk="1" hangingPunct="1">
              <a:buFontTx/>
              <a:buChar char="-"/>
              <a:defRPr/>
            </a:pPr>
            <a:r>
              <a:rPr lang="it-IT" altLang="ca-ES" i="1" dirty="0" smtClean="0">
                <a:solidFill>
                  <a:prstClr val="black"/>
                </a:solidFill>
                <a:effectLst>
                  <a:outerShdw blurRad="38100" dist="38100" dir="2700000" algn="tl">
                    <a:srgbClr val="000000">
                      <a:alpha val="43137"/>
                    </a:srgbClr>
                  </a:outerShdw>
                </a:effectLst>
                <a:latin typeface="Calibri" pitchFamily="34" charset="0"/>
              </a:rPr>
              <a:t>To stimulate exchange of young researchers across European MS centers </a:t>
            </a:r>
            <a:r>
              <a:rPr lang="it-IT" altLang="ca-ES" sz="1600" i="1" dirty="0" smtClean="0">
                <a:solidFill>
                  <a:prstClr val="black"/>
                </a:solidFill>
                <a:effectLst>
                  <a:outerShdw blurRad="38100" dist="38100" dir="2700000" algn="tl">
                    <a:srgbClr val="000000">
                      <a:alpha val="43137"/>
                    </a:srgbClr>
                  </a:outerShdw>
                </a:effectLst>
                <a:latin typeface="Calibri" pitchFamily="34" charset="0"/>
              </a:rPr>
              <a:t>(ECTRIMS-MAGNIMS fellowship programme)</a:t>
            </a:r>
          </a:p>
        </p:txBody>
      </p:sp>
      <p:pic>
        <p:nvPicPr>
          <p:cNvPr id="254981" name="Picture 2" descr="MAGNIMS"/>
          <p:cNvPicPr>
            <a:picLocks noChangeAspect="1" noChangeArrowheads="1"/>
          </p:cNvPicPr>
          <p:nvPr/>
        </p:nvPicPr>
        <p:blipFill>
          <a:blip r:embed="rId3" cstate="print"/>
          <a:srcRect/>
          <a:stretch>
            <a:fillRect/>
          </a:stretch>
        </p:blipFill>
        <p:spPr bwMode="auto">
          <a:xfrm>
            <a:off x="7117646" y="52391"/>
            <a:ext cx="1871133" cy="496887"/>
          </a:xfrm>
          <a:prstGeom prst="rect">
            <a:avLst/>
          </a:prstGeom>
          <a:solidFill>
            <a:schemeClr val="bg1"/>
          </a:solidFill>
          <a:ln w="9525">
            <a:noFill/>
            <a:miter lim="800000"/>
            <a:headEnd/>
            <a:tailEnd/>
          </a:ln>
        </p:spPr>
      </p:pic>
      <p:sp>
        <p:nvSpPr>
          <p:cNvPr id="254982" name="7 CuadroTexto"/>
          <p:cNvSpPr txBox="1">
            <a:spLocks noChangeArrowheads="1"/>
          </p:cNvSpPr>
          <p:nvPr/>
        </p:nvSpPr>
        <p:spPr bwMode="auto">
          <a:xfrm>
            <a:off x="7683501" y="485778"/>
            <a:ext cx="1310872" cy="276999"/>
          </a:xfrm>
          <a:prstGeom prst="rect">
            <a:avLst/>
          </a:prstGeom>
          <a:noFill/>
          <a:ln w="9525">
            <a:noFill/>
            <a:miter lim="800000"/>
            <a:headEnd/>
            <a:tailEnd/>
          </a:ln>
        </p:spPr>
        <p:txBody>
          <a:bodyPr wrap="none">
            <a:spAutoFit/>
          </a:bodyPr>
          <a:lstStyle/>
          <a:p>
            <a:pPr eaLnBrk="1" hangingPunct="1"/>
            <a:r>
              <a:rPr lang="es-ES" altLang="es-ES" sz="1200" smtClean="0">
                <a:solidFill>
                  <a:srgbClr val="FFFFFF"/>
                </a:solidFill>
                <a:latin typeface="Calibri" pitchFamily="34" charset="0"/>
              </a:rPr>
              <a:t>www.magnims.eu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left)">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left)">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left)">
                                      <p:cBhvr>
                                        <p:cTn id="3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3165"/>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srgbClr val="FFFFFF"/>
              </a:solidFill>
              <a:latin typeface="Calibri"/>
            </a:endParaRPr>
          </a:p>
        </p:txBody>
      </p:sp>
      <p:sp>
        <p:nvSpPr>
          <p:cNvPr id="6" name="Title 1"/>
          <p:cNvSpPr txBox="1">
            <a:spLocks/>
          </p:cNvSpPr>
          <p:nvPr/>
        </p:nvSpPr>
        <p:spPr>
          <a:xfrm>
            <a:off x="0" y="579017"/>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lgn="just">
              <a:defRPr/>
            </a:pPr>
            <a:endParaRPr lang="en-US" kern="0" dirty="0">
              <a:solidFill>
                <a:srgbClr val="FFFFFF"/>
              </a:solidFill>
            </a:endParaRPr>
          </a:p>
        </p:txBody>
      </p:sp>
      <p:sp>
        <p:nvSpPr>
          <p:cNvPr id="7"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rPr>
              <a:t>Brain </a:t>
            </a:r>
            <a:r>
              <a:rPr lang="en-US" altLang="en-US" sz="2800" b="1" dirty="0" smtClean="0">
                <a:solidFill>
                  <a:srgbClr val="FFFFFF"/>
                </a:solidFill>
              </a:rPr>
              <a:t>volume (BPF) </a:t>
            </a:r>
            <a:r>
              <a:rPr lang="en-US" altLang="en-US" sz="2800" b="1" dirty="0">
                <a:solidFill>
                  <a:srgbClr val="FFFFFF"/>
                </a:solidFill>
              </a:rPr>
              <a:t>in MS: </a:t>
            </a:r>
            <a:r>
              <a:rPr lang="en-US" altLang="en-US" sz="2800" b="1" dirty="0" smtClean="0">
                <a:solidFill>
                  <a:srgbClr val="FFFFFF"/>
                </a:solidFill>
              </a:rPr>
              <a:t>diurnal fluctuations</a:t>
            </a:r>
            <a:endParaRPr lang="en-US" altLang="en-US" sz="2800" b="1" dirty="0">
              <a:solidFill>
                <a:srgbClr val="FFFFFF"/>
              </a:solidFill>
            </a:endParaRPr>
          </a:p>
        </p:txBody>
      </p:sp>
      <p:pic>
        <p:nvPicPr>
          <p:cNvPr id="471042" name="Picture 2"/>
          <p:cNvPicPr>
            <a:picLocks noChangeAspect="1" noChangeArrowheads="1"/>
          </p:cNvPicPr>
          <p:nvPr/>
        </p:nvPicPr>
        <p:blipFill>
          <a:blip r:embed="rId2" cstate="print"/>
          <a:srcRect/>
          <a:stretch>
            <a:fillRect/>
          </a:stretch>
        </p:blipFill>
        <p:spPr bwMode="auto">
          <a:xfrm>
            <a:off x="1481618" y="1324303"/>
            <a:ext cx="5928518" cy="4655430"/>
          </a:xfrm>
          <a:prstGeom prst="rect">
            <a:avLst/>
          </a:prstGeom>
          <a:noFill/>
          <a:ln w="9525">
            <a:noFill/>
            <a:miter lim="800000"/>
            <a:headEnd/>
            <a:tailEnd/>
          </a:ln>
        </p:spPr>
      </p:pic>
      <p:sp>
        <p:nvSpPr>
          <p:cNvPr id="10" name="9 Rectángulo"/>
          <p:cNvSpPr/>
          <p:nvPr/>
        </p:nvSpPr>
        <p:spPr>
          <a:xfrm>
            <a:off x="4303987" y="6353532"/>
            <a:ext cx="4572000" cy="261610"/>
          </a:xfrm>
          <a:prstGeom prst="rect">
            <a:avLst/>
          </a:prstGeom>
        </p:spPr>
        <p:txBody>
          <a:bodyPr>
            <a:spAutoFit/>
          </a:bodyPr>
          <a:lstStyle/>
          <a:p>
            <a:pPr algn="r">
              <a:defRPr/>
            </a:pPr>
            <a:r>
              <a:rPr lang="en-GB" altLang="en-US" sz="1100" dirty="0" smtClean="0">
                <a:solidFill>
                  <a:srgbClr val="000000"/>
                </a:solidFill>
                <a:latin typeface="Calibri"/>
                <a:cs typeface="Arial"/>
              </a:rPr>
              <a:t>Nakamura et al. </a:t>
            </a:r>
            <a:r>
              <a:rPr lang="ca-ES" altLang="en-US" sz="1100" dirty="0" err="1" smtClean="0">
                <a:solidFill>
                  <a:srgbClr val="000000"/>
                </a:solidFill>
                <a:latin typeface="Calibri"/>
                <a:cs typeface="Arial"/>
              </a:rPr>
              <a:t>Neuroimage</a:t>
            </a:r>
            <a:r>
              <a:rPr lang="ca-ES" altLang="en-US" sz="1100" dirty="0" smtClean="0">
                <a:solidFill>
                  <a:srgbClr val="000000"/>
                </a:solidFill>
                <a:latin typeface="Calibri"/>
                <a:cs typeface="Arial"/>
              </a:rPr>
              <a:t> 2015; 118:126-132</a:t>
            </a:r>
            <a:endParaRPr lang="en-GB" altLang="en-US" sz="1100" dirty="0" smtClean="0">
              <a:solidFill>
                <a:srgbClr val="000000"/>
              </a:solidFill>
              <a:latin typeface="Calibri"/>
              <a:cs typeface="Arial"/>
            </a:endParaRPr>
          </a:p>
        </p:txBody>
      </p:sp>
      <p:sp>
        <p:nvSpPr>
          <p:cNvPr id="11" name="10 CuadroTexto"/>
          <p:cNvSpPr txBox="1"/>
          <p:nvPr/>
        </p:nvSpPr>
        <p:spPr>
          <a:xfrm>
            <a:off x="5308467" y="2260962"/>
            <a:ext cx="1966436" cy="369332"/>
          </a:xfrm>
          <a:prstGeom prst="rect">
            <a:avLst/>
          </a:prstGeom>
          <a:noFill/>
        </p:spPr>
        <p:txBody>
          <a:bodyPr wrap="none" rtlCol="0">
            <a:spAutoFit/>
          </a:bodyPr>
          <a:lstStyle/>
          <a:p>
            <a:pPr eaLnBrk="1" fontAlgn="auto" hangingPunct="1">
              <a:spcBef>
                <a:spcPts val="0"/>
              </a:spcBef>
              <a:spcAft>
                <a:spcPts val="0"/>
              </a:spcAft>
            </a:pPr>
            <a:r>
              <a:rPr lang="el-GR" sz="1800" dirty="0" smtClean="0">
                <a:solidFill>
                  <a:prstClr val="black"/>
                </a:solidFill>
                <a:latin typeface="Calibri"/>
              </a:rPr>
              <a:t>Δ</a:t>
            </a:r>
            <a:r>
              <a:rPr lang="ca-ES" sz="1800" dirty="0" smtClean="0">
                <a:solidFill>
                  <a:prstClr val="black"/>
                </a:solidFill>
                <a:latin typeface="Calibri"/>
              </a:rPr>
              <a:t> 0.090%/12 </a:t>
            </a:r>
            <a:r>
              <a:rPr lang="ca-ES" sz="1800" dirty="0" err="1" smtClean="0">
                <a:solidFill>
                  <a:prstClr val="black"/>
                </a:solidFill>
                <a:latin typeface="Calibri"/>
              </a:rPr>
              <a:t>hours</a:t>
            </a:r>
            <a:endParaRPr lang="es-ES" sz="1800" dirty="0">
              <a:solidFill>
                <a:prstClr val="black"/>
              </a:solidFill>
              <a:latin typeface="Calibri"/>
            </a:endParaRPr>
          </a:p>
        </p:txBody>
      </p:sp>
      <p:cxnSp>
        <p:nvCxnSpPr>
          <p:cNvPr id="13" name="12 Conector recto de flecha"/>
          <p:cNvCxnSpPr/>
          <p:nvPr/>
        </p:nvCxnSpPr>
        <p:spPr>
          <a:xfrm flipH="1" flipV="1">
            <a:off x="2375338" y="2963917"/>
            <a:ext cx="10510" cy="34684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7157545" y="3794234"/>
            <a:ext cx="0" cy="3363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714513" y="4755128"/>
            <a:ext cx="6192144" cy="646331"/>
          </a:xfrm>
          <a:prstGeom prst="rect">
            <a:avLst/>
          </a:prstGeom>
          <a:solidFill>
            <a:schemeClr val="bg1"/>
          </a:solidFill>
        </p:spPr>
        <p:txBody>
          <a:bodyPr wrap="none" rtlCol="0">
            <a:spAutoFit/>
          </a:bodyPr>
          <a:lstStyle/>
          <a:p>
            <a:pPr algn="r" eaLnBrk="1" fontAlgn="auto" hangingPunct="1">
              <a:spcBef>
                <a:spcPts val="0"/>
              </a:spcBef>
              <a:spcAft>
                <a:spcPts val="0"/>
              </a:spcAft>
            </a:pPr>
            <a:r>
              <a:rPr lang="ca-ES" sz="1800" dirty="0" err="1" smtClean="0">
                <a:solidFill>
                  <a:prstClr val="black"/>
                </a:solidFill>
                <a:latin typeface="Calibri"/>
              </a:rPr>
              <a:t>Progressive</a:t>
            </a:r>
            <a:r>
              <a:rPr lang="ca-ES" sz="1800" dirty="0" smtClean="0">
                <a:solidFill>
                  <a:prstClr val="black"/>
                </a:solidFill>
                <a:latin typeface="Calibri"/>
              </a:rPr>
              <a:t> </a:t>
            </a:r>
            <a:r>
              <a:rPr lang="ca-ES" sz="1800" dirty="0" err="1" smtClean="0">
                <a:solidFill>
                  <a:prstClr val="black"/>
                </a:solidFill>
                <a:latin typeface="Calibri"/>
              </a:rPr>
              <a:t>accumulation</a:t>
            </a:r>
            <a:r>
              <a:rPr lang="ca-ES" sz="1800" dirty="0" smtClean="0">
                <a:solidFill>
                  <a:prstClr val="black"/>
                </a:solidFill>
                <a:latin typeface="Calibri"/>
              </a:rPr>
              <a:t> of </a:t>
            </a:r>
            <a:r>
              <a:rPr lang="ca-ES" sz="1800" dirty="0" err="1" smtClean="0">
                <a:solidFill>
                  <a:prstClr val="black"/>
                </a:solidFill>
                <a:latin typeface="Calibri"/>
              </a:rPr>
              <a:t>body</a:t>
            </a:r>
            <a:r>
              <a:rPr lang="ca-ES" sz="1800" dirty="0" smtClean="0">
                <a:solidFill>
                  <a:prstClr val="black"/>
                </a:solidFill>
                <a:latin typeface="Calibri"/>
              </a:rPr>
              <a:t> fluids in </a:t>
            </a:r>
            <a:r>
              <a:rPr lang="ca-ES" sz="1800" dirty="0" err="1" smtClean="0">
                <a:solidFill>
                  <a:prstClr val="black"/>
                </a:solidFill>
                <a:latin typeface="Calibri"/>
              </a:rPr>
              <a:t>the</a:t>
            </a:r>
            <a:r>
              <a:rPr lang="ca-ES" sz="1800" dirty="0" smtClean="0">
                <a:solidFill>
                  <a:prstClr val="black"/>
                </a:solidFill>
                <a:latin typeface="Calibri"/>
              </a:rPr>
              <a:t> </a:t>
            </a:r>
            <a:r>
              <a:rPr lang="ca-ES" sz="1800" dirty="0" err="1" smtClean="0">
                <a:solidFill>
                  <a:prstClr val="black"/>
                </a:solidFill>
                <a:latin typeface="Calibri"/>
              </a:rPr>
              <a:t>lower</a:t>
            </a:r>
            <a:r>
              <a:rPr lang="ca-ES" sz="1800" dirty="0" smtClean="0">
                <a:solidFill>
                  <a:prstClr val="black"/>
                </a:solidFill>
                <a:latin typeface="Calibri"/>
              </a:rPr>
              <a:t> </a:t>
            </a:r>
            <a:r>
              <a:rPr lang="ca-ES" sz="1800" dirty="0" err="1" smtClean="0">
                <a:solidFill>
                  <a:prstClr val="black"/>
                </a:solidFill>
                <a:latin typeface="Calibri"/>
              </a:rPr>
              <a:t>extremities</a:t>
            </a:r>
            <a:endParaRPr lang="ca-ES" sz="1800" dirty="0" smtClean="0">
              <a:solidFill>
                <a:prstClr val="black"/>
              </a:solidFill>
              <a:latin typeface="Calibri"/>
            </a:endParaRPr>
          </a:p>
          <a:p>
            <a:pPr algn="r" eaLnBrk="1" fontAlgn="auto" hangingPunct="1">
              <a:spcBef>
                <a:spcPts val="0"/>
              </a:spcBef>
              <a:spcAft>
                <a:spcPts val="0"/>
              </a:spcAft>
            </a:pPr>
            <a:r>
              <a:rPr lang="ca-ES" sz="1800" dirty="0" err="1" smtClean="0">
                <a:solidFill>
                  <a:prstClr val="black"/>
                </a:solidFill>
                <a:latin typeface="Calibri"/>
              </a:rPr>
              <a:t>Effect</a:t>
            </a:r>
            <a:r>
              <a:rPr lang="ca-ES" sz="1800" dirty="0" smtClean="0">
                <a:solidFill>
                  <a:prstClr val="black"/>
                </a:solidFill>
                <a:latin typeface="Calibri"/>
              </a:rPr>
              <a:t> of </a:t>
            </a:r>
            <a:r>
              <a:rPr lang="ca-ES" sz="1800" dirty="0" err="1" smtClean="0">
                <a:solidFill>
                  <a:prstClr val="black"/>
                </a:solidFill>
                <a:latin typeface="Calibri"/>
              </a:rPr>
              <a:t>treatments</a:t>
            </a:r>
            <a:r>
              <a:rPr lang="ca-ES" sz="1800" dirty="0" smtClean="0">
                <a:solidFill>
                  <a:prstClr val="black"/>
                </a:solidFill>
                <a:latin typeface="Calibri"/>
              </a:rPr>
              <a:t>?</a:t>
            </a:r>
            <a:endParaRPr lang="es-ES" sz="1800" dirty="0">
              <a:solidFill>
                <a:prstClr val="black"/>
              </a:solidFill>
              <a:latin typeface="Calibri"/>
            </a:endParaRPr>
          </a:p>
        </p:txBody>
      </p:sp>
    </p:spTree>
    <p:extLst>
      <p:ext uri="{BB962C8B-B14F-4D97-AF65-F5344CB8AC3E}">
        <p14:creationId xmlns:p14="http://schemas.microsoft.com/office/powerpoint/2010/main" xmlns="" val="3929712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ángulo 62"/>
          <p:cNvSpPr/>
          <p:nvPr/>
        </p:nvSpPr>
        <p:spPr>
          <a:xfrm>
            <a:off x="0" y="0"/>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prstClr val="white"/>
              </a:solidFill>
              <a:latin typeface="Calibri"/>
              <a:ea typeface="ＭＳ Ｐゴシック"/>
            </a:endParaRPr>
          </a:p>
        </p:txBody>
      </p:sp>
      <p:sp>
        <p:nvSpPr>
          <p:cNvPr id="3" name="Rectángulo 2"/>
          <p:cNvSpPr/>
          <p:nvPr/>
        </p:nvSpPr>
        <p:spPr>
          <a:xfrm>
            <a:off x="340511" y="843433"/>
            <a:ext cx="8651088" cy="3170099"/>
          </a:xfrm>
          <a:prstGeom prst="rect">
            <a:avLst/>
          </a:prstGeom>
        </p:spPr>
        <p:txBody>
          <a:bodyPr wrap="square">
            <a:spAutoFit/>
          </a:bodyPr>
          <a:lstStyle/>
          <a:p>
            <a:pPr marL="342900" indent="-342900" algn="just">
              <a:buFont typeface="Arial" panose="020B0604020202020204" pitchFamily="34" charset="0"/>
              <a:buChar char="•"/>
              <a:defRPr/>
            </a:pPr>
            <a:r>
              <a:rPr lang="en-US" sz="2200" b="1" dirty="0" smtClean="0">
                <a:solidFill>
                  <a:srgbClr val="000000"/>
                </a:solidFill>
                <a:effectLst>
                  <a:outerShdw blurRad="38100" dist="38100" dir="2700000" algn="tl">
                    <a:srgbClr val="000000">
                      <a:alpha val="43137"/>
                    </a:srgbClr>
                  </a:outerShdw>
                </a:effectLst>
                <a:latin typeface="Calibri" panose="020F0502020204030204" pitchFamily="34" charset="0"/>
              </a:rPr>
              <a:t>Fully automated pipelines: </a:t>
            </a:r>
          </a:p>
          <a:p>
            <a:pPr marL="800100" lvl="1" indent="-342900" algn="just">
              <a:buFont typeface="Courier New" panose="02070309020205020404" pitchFamily="49" charset="0"/>
              <a:buChar char="o"/>
              <a:defRPr/>
            </a:pPr>
            <a:r>
              <a:rPr lang="en-US" sz="2000" dirty="0" smtClean="0">
                <a:solidFill>
                  <a:srgbClr val="000000"/>
                </a:solidFill>
                <a:latin typeface="Calibri" panose="020F0502020204030204" pitchFamily="34" charset="0"/>
              </a:rPr>
              <a:t>Cross-sectional/longitudinal analysis</a:t>
            </a:r>
            <a:endParaRPr lang="en-US" sz="2000" dirty="0" smtClean="0">
              <a:solidFill>
                <a:srgbClr val="000000"/>
              </a:solidFill>
              <a:latin typeface="Calibri" panose="020F0502020204030204" pitchFamily="34" charset="0"/>
            </a:endParaRPr>
          </a:p>
          <a:p>
            <a:pPr marL="800100" lvl="1" indent="-342900" algn="just">
              <a:buFont typeface="Courier New" panose="02070309020205020404" pitchFamily="49" charset="0"/>
              <a:buChar char="o"/>
              <a:defRPr/>
            </a:pPr>
            <a:r>
              <a:rPr lang="en-US" sz="2000" dirty="0" smtClean="0">
                <a:solidFill>
                  <a:srgbClr val="000000"/>
                </a:solidFill>
                <a:latin typeface="Calibri" panose="020F0502020204030204" pitchFamily="34" charset="0"/>
              </a:rPr>
              <a:t>Quality </a:t>
            </a:r>
            <a:r>
              <a:rPr lang="en-US" sz="2000" dirty="0" smtClean="0">
                <a:solidFill>
                  <a:srgbClr val="000000"/>
                </a:solidFill>
                <a:latin typeface="Calibri" panose="020F0502020204030204" pitchFamily="34" charset="0"/>
              </a:rPr>
              <a:t>control</a:t>
            </a:r>
          </a:p>
          <a:p>
            <a:pPr marL="800100" lvl="1" indent="-342900" algn="just">
              <a:buFont typeface="Courier New" panose="02070309020205020404" pitchFamily="49" charset="0"/>
              <a:buChar char="o"/>
              <a:defRPr/>
            </a:pPr>
            <a:r>
              <a:rPr lang="en-US" sz="2000" dirty="0">
                <a:solidFill>
                  <a:srgbClr val="000000"/>
                </a:solidFill>
                <a:latin typeface="Calibri" panose="020F0502020204030204" pitchFamily="34" charset="0"/>
              </a:rPr>
              <a:t>N</a:t>
            </a:r>
            <a:r>
              <a:rPr lang="en-US" sz="2000" dirty="0" smtClean="0">
                <a:solidFill>
                  <a:srgbClr val="000000"/>
                </a:solidFill>
                <a:latin typeface="Calibri" panose="020F0502020204030204" pitchFamily="34" charset="0"/>
              </a:rPr>
              <a:t>ormative data</a:t>
            </a:r>
          </a:p>
          <a:p>
            <a:pPr marL="342900" indent="-342900" algn="just">
              <a:buFont typeface="Arial" panose="020B0604020202020204" pitchFamily="34" charset="0"/>
              <a:buChar char="•"/>
              <a:defRPr/>
            </a:pPr>
            <a:r>
              <a:rPr lang="en-US" sz="2200" b="1" dirty="0">
                <a:solidFill>
                  <a:srgbClr val="000000"/>
                </a:solidFill>
                <a:effectLst>
                  <a:outerShdw blurRad="38100" dist="38100" dir="2700000" algn="tl">
                    <a:srgbClr val="000000">
                      <a:alpha val="43137"/>
                    </a:srgbClr>
                  </a:outerShdw>
                </a:effectLst>
                <a:latin typeface="Calibri" panose="020F0502020204030204" pitchFamily="34" charset="0"/>
              </a:rPr>
              <a:t>Commercially available</a:t>
            </a:r>
            <a:r>
              <a:rPr lang="en-US" sz="3200" b="1" dirty="0">
                <a:solidFill>
                  <a:srgbClr val="000000"/>
                </a:solidFill>
                <a:effectLst>
                  <a:outerShdw blurRad="38100" dist="38100" dir="2700000" algn="tl">
                    <a:srgbClr val="000000">
                      <a:alpha val="43137"/>
                    </a:srgbClr>
                  </a:outerShdw>
                </a:effectLst>
                <a:latin typeface="Calibri" panose="020F0502020204030204" pitchFamily="34" charset="0"/>
              </a:rPr>
              <a:t> </a:t>
            </a: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a:t>
            </a:r>
            <a:r>
              <a:rPr lang="en-US" sz="2000" dirty="0" err="1">
                <a:solidFill>
                  <a:srgbClr val="000000"/>
                </a:solidFill>
                <a:effectLst>
                  <a:outerShdw blurRad="38100" dist="38100" dir="2700000" algn="tl">
                    <a:srgbClr val="000000">
                      <a:alpha val="43137"/>
                    </a:srgbClr>
                  </a:outerShdw>
                </a:effectLst>
                <a:latin typeface="Calibri" panose="020F0502020204030204" pitchFamily="34" charset="0"/>
              </a:rPr>
              <a:t>NeuroQuant</a:t>
            </a: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 </a:t>
            </a:r>
            <a:r>
              <a:rPr lang="en-US" sz="2000" dirty="0" err="1">
                <a:solidFill>
                  <a:srgbClr val="000000"/>
                </a:solidFill>
                <a:effectLst>
                  <a:outerShdw blurRad="38100" dist="38100" dir="2700000" algn="tl">
                    <a:srgbClr val="000000">
                      <a:alpha val="43137"/>
                    </a:srgbClr>
                  </a:outerShdw>
                </a:effectLst>
                <a:latin typeface="Calibri" panose="020F0502020204030204" pitchFamily="34" charset="0"/>
              </a:rPr>
              <a:t>IcoMetrix</a:t>
            </a: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a:t>
            </a:r>
          </a:p>
          <a:p>
            <a:pPr marL="342900" indent="-342900" algn="just">
              <a:buFont typeface="Arial" panose="020B0604020202020204" pitchFamily="34" charset="0"/>
              <a:buChar char="•"/>
              <a:defRPr/>
            </a:pPr>
            <a:r>
              <a:rPr lang="en-US" sz="2200" b="1" dirty="0" smtClean="0">
                <a:solidFill>
                  <a:srgbClr val="000000"/>
                </a:solidFill>
                <a:effectLst>
                  <a:outerShdw blurRad="38100" dist="38100" dir="2700000" algn="tl">
                    <a:srgbClr val="000000">
                      <a:alpha val="43137"/>
                    </a:srgbClr>
                  </a:outerShdw>
                </a:effectLst>
                <a:latin typeface="Calibri" panose="020F0502020204030204" pitchFamily="34" charset="0"/>
              </a:rPr>
              <a:t>Integrated </a:t>
            </a:r>
            <a:r>
              <a:rPr lang="en-US" sz="2200" b="1" dirty="0">
                <a:solidFill>
                  <a:srgbClr val="000000"/>
                </a:solidFill>
                <a:effectLst>
                  <a:outerShdw blurRad="38100" dist="38100" dir="2700000" algn="tl">
                    <a:srgbClr val="000000">
                      <a:alpha val="43137"/>
                    </a:srgbClr>
                  </a:outerShdw>
                </a:effectLst>
                <a:latin typeface="Calibri" panose="020F0502020204030204" pitchFamily="34" charset="0"/>
              </a:rPr>
              <a:t>in all major MR vendors post-processing software </a:t>
            </a:r>
            <a:endParaRPr lang="en-US" sz="2200" b="1"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marL="342900" indent="-342900" algn="just">
              <a:buFont typeface="Arial" panose="020B0604020202020204" pitchFamily="34" charset="0"/>
              <a:buChar char="•"/>
              <a:defRPr/>
            </a:pPr>
            <a:r>
              <a:rPr lang="en-US" sz="2200" b="1" dirty="0" smtClean="0">
                <a:solidFill>
                  <a:srgbClr val="000000"/>
                </a:solidFill>
                <a:effectLst>
                  <a:outerShdw blurRad="38100" dist="38100" dir="2700000" algn="tl">
                    <a:srgbClr val="000000">
                      <a:alpha val="43137"/>
                    </a:srgbClr>
                  </a:outerShdw>
                </a:effectLst>
                <a:latin typeface="Calibri" panose="020F0502020204030204" pitchFamily="34" charset="0"/>
              </a:rPr>
              <a:t>Information transferred into PACS</a:t>
            </a:r>
          </a:p>
          <a:p>
            <a:pPr marL="342900" indent="-342900" algn="just">
              <a:buFont typeface="Arial" panose="020B0604020202020204" pitchFamily="34" charset="0"/>
              <a:buChar char="•"/>
              <a:defRPr/>
            </a:pPr>
            <a:r>
              <a:rPr lang="en-US" sz="2200" b="1" dirty="0" smtClean="0">
                <a:solidFill>
                  <a:srgbClr val="000000"/>
                </a:solidFill>
                <a:effectLst>
                  <a:outerShdw blurRad="38100" dist="38100" dir="2700000" algn="tl">
                    <a:srgbClr val="000000">
                      <a:alpha val="43137"/>
                    </a:srgbClr>
                  </a:outerShdw>
                </a:effectLst>
                <a:latin typeface="Calibri" panose="020F0502020204030204" pitchFamily="34" charset="0"/>
              </a:rPr>
              <a:t>Reimbursement </a:t>
            </a:r>
            <a:r>
              <a:rPr lang="en-US" sz="1800" b="1" dirty="0" smtClean="0">
                <a:solidFill>
                  <a:srgbClr val="000000"/>
                </a:solidFill>
                <a:effectLst>
                  <a:outerShdw blurRad="38100" dist="38100" dir="2700000" algn="tl">
                    <a:srgbClr val="000000">
                      <a:alpha val="43137"/>
                    </a:srgbClr>
                  </a:outerShdw>
                </a:effectLst>
                <a:latin typeface="Calibri" panose="020F0502020204030204" pitchFamily="34" charset="0"/>
              </a:rPr>
              <a:t>(public health systems, private insurance)</a:t>
            </a:r>
          </a:p>
          <a:p>
            <a:pPr marL="342900" indent="-342900" algn="just">
              <a:buFont typeface="Arial" panose="020B0604020202020204" pitchFamily="34" charset="0"/>
              <a:buChar cha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p:txBody>
      </p:sp>
      <p:pic>
        <p:nvPicPr>
          <p:cNvPr id="70" name="Picture 4" descr="sistema-de-resonancia-magnetica-de-campo-alto-para-tomografias-de-cuerpo-completo-70075-11285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890" y="4594489"/>
            <a:ext cx="2640012" cy="184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1 Grupo"/>
          <p:cNvGrpSpPr>
            <a:grpSpLocks/>
          </p:cNvGrpSpPr>
          <p:nvPr/>
        </p:nvGrpSpPr>
        <p:grpSpPr bwMode="auto">
          <a:xfrm>
            <a:off x="2347397" y="4335465"/>
            <a:ext cx="1951038" cy="2522537"/>
            <a:chOff x="142875" y="1196975"/>
            <a:chExt cx="3017838" cy="4924425"/>
          </a:xfrm>
        </p:grpSpPr>
        <p:pic>
          <p:nvPicPr>
            <p:cNvPr id="74" name="Picture 7" descr="12220005"/>
            <p:cNvPicPr>
              <a:picLocks noChangeAspect="1" noChangeArrowheads="1"/>
            </p:cNvPicPr>
            <p:nvPr/>
          </p:nvPicPr>
          <p:blipFill>
            <a:blip r:embed="rId4" cstate="print">
              <a:lum bright="12000" contrast="18000"/>
              <a:extLst>
                <a:ext uri="{28A0092B-C50C-407E-A947-70E740481C1C}">
                  <a14:useLocalDpi xmlns:a14="http://schemas.microsoft.com/office/drawing/2010/main" xmlns="" val="0"/>
                </a:ext>
              </a:extLst>
            </a:blip>
            <a:srcRect l="8755" t="11584" b="7240"/>
            <a:stretch>
              <a:fillRect/>
            </a:stretch>
          </p:blipFill>
          <p:spPr bwMode="auto">
            <a:xfrm>
              <a:off x="142875" y="1196975"/>
              <a:ext cx="17018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6" descr="12220004"/>
            <p:cNvPicPr>
              <a:picLocks noChangeAspect="1" noChangeArrowheads="1"/>
            </p:cNvPicPr>
            <p:nvPr/>
          </p:nvPicPr>
          <p:blipFill>
            <a:blip r:embed="rId5" cstate="print">
              <a:lum bright="12000" contrast="18000"/>
              <a:extLst>
                <a:ext uri="{28A0092B-C50C-407E-A947-70E740481C1C}">
                  <a14:useLocalDpi xmlns:a14="http://schemas.microsoft.com/office/drawing/2010/main" xmlns="" val="0"/>
                </a:ext>
              </a:extLst>
            </a:blip>
            <a:srcRect l="8852" t="11584" b="7240"/>
            <a:stretch>
              <a:fillRect/>
            </a:stretch>
          </p:blipFill>
          <p:spPr bwMode="auto">
            <a:xfrm>
              <a:off x="461963" y="2000250"/>
              <a:ext cx="1700212"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Picture 9" descr="12220002"/>
            <p:cNvPicPr>
              <a:picLocks noChangeAspect="1" noChangeArrowheads="1"/>
            </p:cNvPicPr>
            <p:nvPr/>
          </p:nvPicPr>
          <p:blipFill>
            <a:blip r:embed="rId6" cstate="print">
              <a:lum bright="12000" contrast="18000"/>
              <a:extLst>
                <a:ext uri="{28A0092B-C50C-407E-A947-70E740481C1C}">
                  <a14:useLocalDpi xmlns:a14="http://schemas.microsoft.com/office/drawing/2010/main" xmlns="" val="0"/>
                </a:ext>
              </a:extLst>
            </a:blip>
            <a:srcRect l="8852" t="11584" b="7240"/>
            <a:stretch>
              <a:fillRect/>
            </a:stretch>
          </p:blipFill>
          <p:spPr bwMode="auto">
            <a:xfrm>
              <a:off x="777875" y="2803525"/>
              <a:ext cx="1700213"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10" descr="12220003"/>
            <p:cNvPicPr>
              <a:picLocks noChangeAspect="1" noChangeArrowheads="1"/>
            </p:cNvPicPr>
            <p:nvPr/>
          </p:nvPicPr>
          <p:blipFill>
            <a:blip r:embed="rId7" cstate="print">
              <a:lum bright="18000" contrast="40000"/>
              <a:extLst>
                <a:ext uri="{28A0092B-C50C-407E-A947-70E740481C1C}">
                  <a14:useLocalDpi xmlns:a14="http://schemas.microsoft.com/office/drawing/2010/main" xmlns="" val="0"/>
                </a:ext>
              </a:extLst>
            </a:blip>
            <a:srcRect l="8852" t="11584" b="7240"/>
            <a:stretch>
              <a:fillRect/>
            </a:stretch>
          </p:blipFill>
          <p:spPr bwMode="auto">
            <a:xfrm>
              <a:off x="1095375" y="3608388"/>
              <a:ext cx="1700213"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 name="Picture 8" descr="12220001"/>
            <p:cNvPicPr>
              <a:picLocks noChangeAspect="1" noChangeArrowheads="1"/>
            </p:cNvPicPr>
            <p:nvPr/>
          </p:nvPicPr>
          <p:blipFill>
            <a:blip r:embed="rId8" cstate="print">
              <a:lum bright="18000" contrast="30000"/>
              <a:extLst>
                <a:ext uri="{28A0092B-C50C-407E-A947-70E740481C1C}">
                  <a14:useLocalDpi xmlns:a14="http://schemas.microsoft.com/office/drawing/2010/main" xmlns="" val="0"/>
                </a:ext>
              </a:extLst>
            </a:blip>
            <a:srcRect l="10992" t="11584" b="7240"/>
            <a:stretch>
              <a:fillRect/>
            </a:stretch>
          </p:blipFill>
          <p:spPr bwMode="auto">
            <a:xfrm>
              <a:off x="1500188" y="4429125"/>
              <a:ext cx="1660525"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4" name="AutoShape 19"/>
          <p:cNvSpPr>
            <a:spLocks noChangeArrowheads="1"/>
          </p:cNvSpPr>
          <p:nvPr/>
        </p:nvSpPr>
        <p:spPr bwMode="auto">
          <a:xfrm>
            <a:off x="4168637" y="5202331"/>
            <a:ext cx="2495550" cy="534988"/>
          </a:xfrm>
          <a:prstGeom prst="rightArrow">
            <a:avLst>
              <a:gd name="adj1" fmla="val 50000"/>
              <a:gd name="adj2" fmla="val 162501"/>
            </a:avLst>
          </a:prstGeom>
          <a:solidFill>
            <a:schemeClr val="bg1"/>
          </a:solidFill>
          <a:ln w="28575">
            <a:solidFill>
              <a:srgbClr val="C00000"/>
            </a:solidFill>
            <a:miter lim="800000"/>
            <a:headEnd/>
            <a:tailEnd/>
          </a:ln>
        </p:spPr>
        <p:txBody>
          <a:bodyPr wrap="none" tIns="36000" bIns="36000" anchor="ctr"/>
          <a:lstStyle/>
          <a:p>
            <a:pPr algn="ctr" eaLnBrk="1" hangingPunct="1">
              <a:defRPr/>
            </a:pPr>
            <a:r>
              <a:rPr lang="it-IT" sz="1800" dirty="0">
                <a:solidFill>
                  <a:srgbClr val="000000"/>
                </a:solidFill>
                <a:latin typeface="Calibri" pitchFamily="34" charset="0"/>
                <a:cs typeface="Arial" pitchFamily="34" charset="0"/>
              </a:rPr>
              <a:t>shortcut</a:t>
            </a:r>
          </a:p>
        </p:txBody>
      </p:sp>
      <p:pic>
        <p:nvPicPr>
          <p:cNvPr id="90" name="Picture 5" descr="Grey_matter_by_SPM_overlaid_on_Roger"/>
          <p:cNvPicPr>
            <a:picLocks noChangeAspect="1" noChangeArrowheads="1"/>
          </p:cNvPicPr>
          <p:nvPr/>
        </p:nvPicPr>
        <p:blipFill>
          <a:blip r:embed="rId9" cstate="print">
            <a:extLst>
              <a:ext uri="{28A0092B-C50C-407E-A947-70E740481C1C}">
                <a14:useLocalDpi xmlns:a14="http://schemas.microsoft.com/office/drawing/2010/main" xmlns="" val="0"/>
              </a:ext>
            </a:extLst>
          </a:blip>
          <a:srcRect l="12819" t="50693" r="57921" b="11624"/>
          <a:stretch>
            <a:fillRect/>
          </a:stretch>
        </p:blipFill>
        <p:spPr bwMode="auto">
          <a:xfrm>
            <a:off x="6702393" y="4768899"/>
            <a:ext cx="1246168" cy="1392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6" descr="White_matter_by_SPM_overlaid_on_Roger"/>
          <p:cNvPicPr>
            <a:picLocks noChangeAspect="1" noChangeArrowheads="1"/>
          </p:cNvPicPr>
          <p:nvPr/>
        </p:nvPicPr>
        <p:blipFill>
          <a:blip r:embed="rId10" cstate="print"/>
          <a:srcRect l="13580" t="49336" r="58510" b="11327"/>
          <a:stretch>
            <a:fillRect/>
          </a:stretch>
        </p:blipFill>
        <p:spPr bwMode="auto">
          <a:xfrm>
            <a:off x="7909203" y="4768898"/>
            <a:ext cx="1082397" cy="1392791"/>
          </a:xfrm>
          <a:prstGeom prst="rect">
            <a:avLst/>
          </a:prstGeom>
          <a:noFill/>
          <a:ln w="9525">
            <a:noFill/>
            <a:miter lim="800000"/>
            <a:headEnd/>
            <a:tailEnd/>
          </a:ln>
        </p:spPr>
      </p:pic>
      <p:sp>
        <p:nvSpPr>
          <p:cNvPr id="15"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rPr>
              <a:t>Atrophy measurements: actions</a:t>
            </a:r>
          </a:p>
        </p:txBody>
      </p:sp>
    </p:spTree>
    <p:extLst>
      <p:ext uri="{BB962C8B-B14F-4D97-AF65-F5344CB8AC3E}">
        <p14:creationId xmlns:p14="http://schemas.microsoft.com/office/powerpoint/2010/main" xmlns="" val="3767272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ChangeArrowheads="1"/>
          </p:cNvSpPr>
          <p:nvPr/>
        </p:nvSpPr>
        <p:spPr bwMode="auto">
          <a:xfrm>
            <a:off x="374652" y="659607"/>
            <a:ext cx="8467725"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67500" tIns="35100" rIns="67500" bIns="351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anose="020B0604030504040204" pitchFamily="34" charset="0"/>
              </a:defRPr>
            </a:lvl9pPr>
          </a:lstStyle>
          <a:p>
            <a:pPr algn="ctr" eaLnBrk="1" hangingPunct="1"/>
            <a:endParaRPr lang="en-US" altLang="es-ES" sz="2700" b="1" dirty="0" smtClean="0">
              <a:solidFill>
                <a:srgbClr val="000000"/>
              </a:solidFill>
              <a:latin typeface="Calibri" panose="020F0502020204030204" pitchFamily="34" charset="0"/>
            </a:endParaRPr>
          </a:p>
        </p:txBody>
      </p:sp>
      <p:sp>
        <p:nvSpPr>
          <p:cNvPr id="11269" name="CasellaDiTesto 4"/>
          <p:cNvSpPr txBox="1">
            <a:spLocks noChangeArrowheads="1"/>
          </p:cNvSpPr>
          <p:nvPr/>
        </p:nvSpPr>
        <p:spPr bwMode="auto">
          <a:xfrm>
            <a:off x="658591" y="5156663"/>
            <a:ext cx="12144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dirty="0" smtClean="0">
                <a:solidFill>
                  <a:srgbClr val="2D2D8A"/>
                </a:solidFill>
                <a:latin typeface="Calibri" panose="020F0502020204030204"/>
              </a:rPr>
              <a:t>IcoMetrix /MSMetrix</a:t>
            </a:r>
          </a:p>
        </p:txBody>
      </p:sp>
      <p:sp>
        <p:nvSpPr>
          <p:cNvPr id="11270" name="CasellaDiTesto 5"/>
          <p:cNvSpPr txBox="1">
            <a:spLocks noChangeArrowheads="1"/>
          </p:cNvSpPr>
          <p:nvPr/>
        </p:nvSpPr>
        <p:spPr bwMode="auto">
          <a:xfrm>
            <a:off x="658591" y="5802885"/>
            <a:ext cx="1214437"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dirty="0" smtClean="0">
                <a:solidFill>
                  <a:srgbClr val="2D2D8A"/>
                </a:solidFill>
                <a:latin typeface="Calibri" panose="020F0502020204030204"/>
              </a:rPr>
              <a:t>NeuroQuant</a:t>
            </a:r>
          </a:p>
        </p:txBody>
      </p:sp>
      <p:sp>
        <p:nvSpPr>
          <p:cNvPr id="11271" name="CasellaDiTesto 6"/>
          <p:cNvSpPr txBox="1">
            <a:spLocks noChangeArrowheads="1"/>
          </p:cNvSpPr>
          <p:nvPr/>
        </p:nvSpPr>
        <p:spPr bwMode="auto">
          <a:xfrm>
            <a:off x="584202" y="1833711"/>
            <a:ext cx="1484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dirty="0" smtClean="0">
                <a:solidFill>
                  <a:srgbClr val="2D2D8A"/>
                </a:solidFill>
                <a:latin typeface="Calibri" panose="020F0502020204030204"/>
              </a:rPr>
              <a:t>ANTs /Atropos-DIReCT</a:t>
            </a:r>
          </a:p>
        </p:txBody>
      </p:sp>
      <p:sp>
        <p:nvSpPr>
          <p:cNvPr id="11272" name="CasellaDiTesto 7"/>
          <p:cNvSpPr txBox="1">
            <a:spLocks noChangeArrowheads="1"/>
          </p:cNvSpPr>
          <p:nvPr/>
        </p:nvSpPr>
        <p:spPr bwMode="auto">
          <a:xfrm>
            <a:off x="685802" y="2847979"/>
            <a:ext cx="1281113"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dirty="0" smtClean="0">
                <a:solidFill>
                  <a:srgbClr val="2D2D8A"/>
                </a:solidFill>
                <a:latin typeface="Calibri" panose="020F0502020204030204"/>
              </a:rPr>
              <a:t>Freesurfer</a:t>
            </a:r>
          </a:p>
        </p:txBody>
      </p:sp>
      <p:sp>
        <p:nvSpPr>
          <p:cNvPr id="11273" name="CasellaDiTesto 8"/>
          <p:cNvSpPr txBox="1">
            <a:spLocks noChangeArrowheads="1"/>
          </p:cNvSpPr>
          <p:nvPr/>
        </p:nvSpPr>
        <p:spPr bwMode="auto">
          <a:xfrm>
            <a:off x="-25398" y="1435100"/>
            <a:ext cx="2703513"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350" b="1" dirty="0" smtClean="0">
                <a:solidFill>
                  <a:srgbClr val="C00000"/>
                </a:solidFill>
                <a:latin typeface="Calibri" panose="020F0502020204030204"/>
              </a:rPr>
              <a:t>Software Library/ Tool</a:t>
            </a:r>
          </a:p>
        </p:txBody>
      </p:sp>
      <p:sp>
        <p:nvSpPr>
          <p:cNvPr id="11274" name="CasellaDiTesto 9"/>
          <p:cNvSpPr txBox="1">
            <a:spLocks noChangeArrowheads="1"/>
          </p:cNvSpPr>
          <p:nvPr/>
        </p:nvSpPr>
        <p:spPr bwMode="auto">
          <a:xfrm>
            <a:off x="374652" y="3319616"/>
            <a:ext cx="16938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dirty="0" smtClean="0">
                <a:solidFill>
                  <a:srgbClr val="2D2D8A"/>
                </a:solidFill>
                <a:latin typeface="Calibri" panose="020F0502020204030204"/>
              </a:rPr>
              <a:t>FSL /SIENAX – </a:t>
            </a:r>
          </a:p>
          <a:p>
            <a:pPr algn="ctr" eaLnBrk="1" fontAlgn="auto" hangingPunct="1">
              <a:spcBef>
                <a:spcPts val="0"/>
              </a:spcBef>
              <a:spcAft>
                <a:spcPts val="0"/>
              </a:spcAft>
              <a:defRPr/>
            </a:pPr>
            <a:r>
              <a:rPr lang="it-IT" altLang="es-ES" sz="1200" b="1" dirty="0" smtClean="0">
                <a:solidFill>
                  <a:srgbClr val="2D2D8A"/>
                </a:solidFill>
                <a:latin typeface="Calibri" panose="020F0502020204030204"/>
              </a:rPr>
              <a:t>SIENA – FLIRT</a:t>
            </a:r>
            <a:r>
              <a:rPr lang="it-IT" altLang="es-ES" sz="1200" b="1" dirty="0">
                <a:solidFill>
                  <a:srgbClr val="2D2D8A"/>
                </a:solidFill>
                <a:latin typeface="Calibri" panose="020F0502020204030204"/>
              </a:rPr>
              <a:t> – </a:t>
            </a:r>
            <a:r>
              <a:rPr lang="it-IT" altLang="es-ES" sz="1200" b="1" dirty="0" smtClean="0">
                <a:solidFill>
                  <a:srgbClr val="2D2D8A"/>
                </a:solidFill>
                <a:latin typeface="Calibri" panose="020F0502020204030204"/>
              </a:rPr>
              <a:t>FIRST</a:t>
            </a:r>
          </a:p>
        </p:txBody>
      </p:sp>
      <p:sp>
        <p:nvSpPr>
          <p:cNvPr id="11275" name="CasellaDiTesto 10"/>
          <p:cNvSpPr txBox="1">
            <a:spLocks noChangeArrowheads="1"/>
          </p:cNvSpPr>
          <p:nvPr/>
        </p:nvSpPr>
        <p:spPr bwMode="auto">
          <a:xfrm>
            <a:off x="650877" y="2386013"/>
            <a:ext cx="135096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smtClean="0">
                <a:solidFill>
                  <a:srgbClr val="2D2D8A"/>
                </a:solidFill>
                <a:latin typeface="Calibri" panose="020F0502020204030204"/>
              </a:rPr>
              <a:t>CIVET </a:t>
            </a:r>
          </a:p>
        </p:txBody>
      </p:sp>
      <p:sp>
        <p:nvSpPr>
          <p:cNvPr id="11276" name="CasellaDiTesto 11"/>
          <p:cNvSpPr txBox="1">
            <a:spLocks noChangeArrowheads="1"/>
          </p:cNvSpPr>
          <p:nvPr/>
        </p:nvSpPr>
        <p:spPr bwMode="auto">
          <a:xfrm>
            <a:off x="549277" y="3882384"/>
            <a:ext cx="15541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smtClean="0">
                <a:solidFill>
                  <a:srgbClr val="2D2D8A"/>
                </a:solidFill>
                <a:latin typeface="Calibri" panose="020F0502020204030204"/>
              </a:rPr>
              <a:t>TOADS,  CRUISE, Lesion</a:t>
            </a:r>
          </a:p>
        </p:txBody>
      </p:sp>
      <p:sp>
        <p:nvSpPr>
          <p:cNvPr id="11277" name="CasellaDiTesto 12"/>
          <p:cNvSpPr txBox="1">
            <a:spLocks noChangeArrowheads="1"/>
          </p:cNvSpPr>
          <p:nvPr/>
        </p:nvSpPr>
        <p:spPr bwMode="auto">
          <a:xfrm>
            <a:off x="637363" y="4519242"/>
            <a:ext cx="13509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b="1" dirty="0" smtClean="0">
                <a:solidFill>
                  <a:srgbClr val="2D2D8A"/>
                </a:solidFill>
                <a:latin typeface="Calibri" panose="020F0502020204030204"/>
              </a:rPr>
              <a:t>SPM /LST, Segment</a:t>
            </a:r>
          </a:p>
        </p:txBody>
      </p:sp>
      <p:sp>
        <p:nvSpPr>
          <p:cNvPr id="11278" name="CasellaDiTesto 13"/>
          <p:cNvSpPr txBox="1">
            <a:spLocks noChangeArrowheads="1"/>
          </p:cNvSpPr>
          <p:nvPr/>
        </p:nvSpPr>
        <p:spPr bwMode="auto">
          <a:xfrm>
            <a:off x="2060575" y="5241190"/>
            <a:ext cx="4183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IcoMetrix, Leuven, Belgium</a:t>
            </a:r>
          </a:p>
        </p:txBody>
      </p:sp>
      <p:sp>
        <p:nvSpPr>
          <p:cNvPr id="11279" name="CasellaDiTesto 14"/>
          <p:cNvSpPr txBox="1">
            <a:spLocks noChangeArrowheads="1"/>
          </p:cNvSpPr>
          <p:nvPr/>
        </p:nvSpPr>
        <p:spPr bwMode="auto">
          <a:xfrm>
            <a:off x="2060575" y="5803292"/>
            <a:ext cx="41830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en-US" altLang="es-ES" sz="1200" dirty="0" smtClean="0">
                <a:solidFill>
                  <a:prstClr val="black"/>
                </a:solidFill>
                <a:latin typeface="Calibri" panose="020F0502020204030204"/>
              </a:rPr>
              <a:t>Advanced Radiology, Baltimore, Maryland, USA</a:t>
            </a:r>
            <a:endParaRPr lang="it-IT" altLang="es-ES" sz="1200" dirty="0" smtClean="0">
              <a:solidFill>
                <a:prstClr val="black"/>
              </a:solidFill>
              <a:latin typeface="Calibri" panose="020F0502020204030204"/>
            </a:endParaRPr>
          </a:p>
        </p:txBody>
      </p:sp>
      <p:sp>
        <p:nvSpPr>
          <p:cNvPr id="11280" name="CasellaDiTesto 15"/>
          <p:cNvSpPr txBox="1">
            <a:spLocks noChangeArrowheads="1"/>
          </p:cNvSpPr>
          <p:nvPr/>
        </p:nvSpPr>
        <p:spPr bwMode="auto">
          <a:xfrm>
            <a:off x="1841502" y="1869435"/>
            <a:ext cx="46212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en-US" altLang="es-ES" sz="1200" dirty="0" smtClean="0">
                <a:solidFill>
                  <a:prstClr val="black"/>
                </a:solidFill>
                <a:latin typeface="Calibri" panose="020F0502020204030204"/>
              </a:rPr>
              <a:t>Penn Image Computing and Science Laboratory, University of Pennsylvania, Philadelphia, USA</a:t>
            </a:r>
            <a:endParaRPr lang="it-IT" altLang="es-ES" sz="1200" dirty="0" smtClean="0">
              <a:solidFill>
                <a:prstClr val="black"/>
              </a:solidFill>
              <a:latin typeface="Calibri" panose="020F0502020204030204"/>
            </a:endParaRPr>
          </a:p>
        </p:txBody>
      </p:sp>
      <p:sp>
        <p:nvSpPr>
          <p:cNvPr id="11281" name="CasellaDiTesto 16"/>
          <p:cNvSpPr txBox="1">
            <a:spLocks noChangeArrowheads="1"/>
          </p:cNvSpPr>
          <p:nvPr/>
        </p:nvSpPr>
        <p:spPr bwMode="auto">
          <a:xfrm>
            <a:off x="1841502" y="2836222"/>
            <a:ext cx="46212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Athinoula A. Martinos Center for Biomedical Imaging, Harvard Medical School/Massachusetts General Hospital, Charlestown, USA;</a:t>
            </a:r>
          </a:p>
        </p:txBody>
      </p:sp>
      <p:sp>
        <p:nvSpPr>
          <p:cNvPr id="11282" name="CasellaDiTesto 17"/>
          <p:cNvSpPr txBox="1">
            <a:spLocks noChangeArrowheads="1"/>
          </p:cNvSpPr>
          <p:nvPr/>
        </p:nvSpPr>
        <p:spPr bwMode="auto">
          <a:xfrm>
            <a:off x="1890713" y="3479418"/>
            <a:ext cx="4521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en-US" altLang="es-ES" sz="1200" smtClean="0">
                <a:solidFill>
                  <a:prstClr val="black"/>
                </a:solidFill>
                <a:latin typeface="Calibri" panose="020F0502020204030204"/>
              </a:rPr>
              <a:t>FMRIB Centre, John Radcliffe Hospital, Oxford, UK</a:t>
            </a:r>
            <a:endParaRPr lang="it-IT" altLang="es-ES" sz="1200" smtClean="0">
              <a:solidFill>
                <a:prstClr val="black"/>
              </a:solidFill>
              <a:latin typeface="Calibri" panose="020F0502020204030204"/>
            </a:endParaRPr>
          </a:p>
        </p:txBody>
      </p:sp>
      <p:sp>
        <p:nvSpPr>
          <p:cNvPr id="11283" name="CasellaDiTesto 18"/>
          <p:cNvSpPr txBox="1">
            <a:spLocks noChangeArrowheads="1"/>
          </p:cNvSpPr>
          <p:nvPr/>
        </p:nvSpPr>
        <p:spPr bwMode="auto">
          <a:xfrm>
            <a:off x="1890713" y="2320285"/>
            <a:ext cx="4521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McConnell Brain Imaging Centre, Montreal Neurological Institute, McGill University, Montreal, Canada</a:t>
            </a:r>
          </a:p>
        </p:txBody>
      </p:sp>
      <p:sp>
        <p:nvSpPr>
          <p:cNvPr id="11284" name="CasellaDiTesto 19"/>
          <p:cNvSpPr txBox="1">
            <a:spLocks noChangeArrowheads="1"/>
          </p:cNvSpPr>
          <p:nvPr/>
        </p:nvSpPr>
        <p:spPr bwMode="auto">
          <a:xfrm>
            <a:off x="1841502" y="3986623"/>
            <a:ext cx="4621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Johns Hopkins University, Baltimore, USA</a:t>
            </a:r>
          </a:p>
        </p:txBody>
      </p:sp>
      <p:sp>
        <p:nvSpPr>
          <p:cNvPr id="11285" name="CasellaDiTesto 20"/>
          <p:cNvSpPr txBox="1">
            <a:spLocks noChangeArrowheads="1"/>
          </p:cNvSpPr>
          <p:nvPr/>
        </p:nvSpPr>
        <p:spPr bwMode="auto">
          <a:xfrm>
            <a:off x="1873028" y="4611575"/>
            <a:ext cx="4521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en-US" altLang="es-ES" sz="1200" dirty="0" err="1" smtClean="0">
                <a:solidFill>
                  <a:prstClr val="black"/>
                </a:solidFill>
                <a:latin typeface="Calibri" panose="020F0502020204030204"/>
              </a:rPr>
              <a:t>Wellcome</a:t>
            </a:r>
            <a:r>
              <a:rPr lang="en-US" altLang="es-ES" sz="1200" dirty="0" smtClean="0">
                <a:solidFill>
                  <a:prstClr val="black"/>
                </a:solidFill>
                <a:latin typeface="Calibri" panose="020F0502020204030204"/>
              </a:rPr>
              <a:t> Trust Centre for Neuroimaging,, London, UK</a:t>
            </a:r>
            <a:r>
              <a:rPr lang="it-IT" altLang="es-ES" sz="1200" dirty="0" smtClean="0">
                <a:solidFill>
                  <a:prstClr val="black"/>
                </a:solidFill>
                <a:latin typeface="Calibri" panose="020F0502020204030204"/>
              </a:rPr>
              <a:t> </a:t>
            </a:r>
          </a:p>
        </p:txBody>
      </p:sp>
      <p:sp>
        <p:nvSpPr>
          <p:cNvPr id="11286" name="CasellaDiTesto 21"/>
          <p:cNvSpPr txBox="1">
            <a:spLocks noChangeArrowheads="1"/>
          </p:cNvSpPr>
          <p:nvPr/>
        </p:nvSpPr>
        <p:spPr bwMode="auto">
          <a:xfrm>
            <a:off x="6249988" y="5226431"/>
            <a:ext cx="10128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Commercial</a:t>
            </a:r>
          </a:p>
        </p:txBody>
      </p:sp>
      <p:sp>
        <p:nvSpPr>
          <p:cNvPr id="11287" name="CasellaDiTesto 22"/>
          <p:cNvSpPr txBox="1">
            <a:spLocks noChangeArrowheads="1"/>
          </p:cNvSpPr>
          <p:nvPr/>
        </p:nvSpPr>
        <p:spPr bwMode="auto">
          <a:xfrm>
            <a:off x="6251577" y="5803292"/>
            <a:ext cx="10112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Commercial</a:t>
            </a:r>
          </a:p>
        </p:txBody>
      </p:sp>
      <p:sp>
        <p:nvSpPr>
          <p:cNvPr id="11288" name="CasellaDiTesto 23"/>
          <p:cNvSpPr txBox="1">
            <a:spLocks noChangeArrowheads="1"/>
          </p:cNvSpPr>
          <p:nvPr/>
        </p:nvSpPr>
        <p:spPr bwMode="auto">
          <a:xfrm>
            <a:off x="6386513" y="1869435"/>
            <a:ext cx="7413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Open </a:t>
            </a:r>
          </a:p>
          <a:p>
            <a:pPr algn="ctr" eaLnBrk="1" fontAlgn="auto" hangingPunct="1">
              <a:spcBef>
                <a:spcPts val="0"/>
              </a:spcBef>
              <a:spcAft>
                <a:spcPts val="0"/>
              </a:spcAft>
              <a:defRPr/>
            </a:pPr>
            <a:r>
              <a:rPr lang="it-IT" altLang="es-ES" sz="1200" smtClean="0">
                <a:solidFill>
                  <a:prstClr val="black"/>
                </a:solidFill>
                <a:latin typeface="Calibri" panose="020F0502020204030204"/>
              </a:rPr>
              <a:t>source</a:t>
            </a:r>
          </a:p>
        </p:txBody>
      </p:sp>
      <p:sp>
        <p:nvSpPr>
          <p:cNvPr id="11289" name="CasellaDiTesto 24"/>
          <p:cNvSpPr txBox="1">
            <a:spLocks noChangeArrowheads="1"/>
          </p:cNvSpPr>
          <p:nvPr/>
        </p:nvSpPr>
        <p:spPr bwMode="auto">
          <a:xfrm>
            <a:off x="6386513" y="2797329"/>
            <a:ext cx="7413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Open </a:t>
            </a:r>
          </a:p>
          <a:p>
            <a:pPr algn="ctr" eaLnBrk="1" fontAlgn="auto" hangingPunct="1">
              <a:spcBef>
                <a:spcPts val="0"/>
              </a:spcBef>
              <a:spcAft>
                <a:spcPts val="0"/>
              </a:spcAft>
              <a:defRPr/>
            </a:pPr>
            <a:r>
              <a:rPr lang="it-IT" altLang="es-ES" sz="1200" smtClean="0">
                <a:solidFill>
                  <a:prstClr val="black"/>
                </a:solidFill>
                <a:latin typeface="Calibri" panose="020F0502020204030204"/>
              </a:rPr>
              <a:t>source</a:t>
            </a:r>
          </a:p>
        </p:txBody>
      </p:sp>
      <p:sp>
        <p:nvSpPr>
          <p:cNvPr id="11290" name="CasellaDiTesto 25"/>
          <p:cNvSpPr txBox="1">
            <a:spLocks noChangeArrowheads="1"/>
          </p:cNvSpPr>
          <p:nvPr/>
        </p:nvSpPr>
        <p:spPr bwMode="auto">
          <a:xfrm>
            <a:off x="6386513" y="3362479"/>
            <a:ext cx="7413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Open </a:t>
            </a:r>
          </a:p>
          <a:p>
            <a:pPr algn="ctr" eaLnBrk="1" fontAlgn="auto" hangingPunct="1">
              <a:spcBef>
                <a:spcPts val="0"/>
              </a:spcBef>
              <a:spcAft>
                <a:spcPts val="0"/>
              </a:spcAft>
              <a:defRPr/>
            </a:pPr>
            <a:r>
              <a:rPr lang="it-IT" altLang="es-ES" sz="1200" smtClean="0">
                <a:solidFill>
                  <a:prstClr val="black"/>
                </a:solidFill>
                <a:latin typeface="Calibri" panose="020F0502020204030204"/>
              </a:rPr>
              <a:t>source</a:t>
            </a:r>
          </a:p>
        </p:txBody>
      </p:sp>
      <p:sp>
        <p:nvSpPr>
          <p:cNvPr id="11291" name="CasellaDiTesto 26"/>
          <p:cNvSpPr txBox="1">
            <a:spLocks noChangeArrowheads="1"/>
          </p:cNvSpPr>
          <p:nvPr/>
        </p:nvSpPr>
        <p:spPr bwMode="auto">
          <a:xfrm>
            <a:off x="6478588" y="2415793"/>
            <a:ext cx="5572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Free</a:t>
            </a:r>
          </a:p>
        </p:txBody>
      </p:sp>
      <p:sp>
        <p:nvSpPr>
          <p:cNvPr id="11292" name="CasellaDiTesto 27"/>
          <p:cNvSpPr txBox="1">
            <a:spLocks noChangeArrowheads="1"/>
          </p:cNvSpPr>
          <p:nvPr/>
        </p:nvSpPr>
        <p:spPr bwMode="auto">
          <a:xfrm>
            <a:off x="6351588" y="3990589"/>
            <a:ext cx="8112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Freeware</a:t>
            </a:r>
          </a:p>
        </p:txBody>
      </p:sp>
      <p:sp>
        <p:nvSpPr>
          <p:cNvPr id="11293" name="CasellaDiTesto 28"/>
          <p:cNvSpPr txBox="1">
            <a:spLocks noChangeArrowheads="1"/>
          </p:cNvSpPr>
          <p:nvPr/>
        </p:nvSpPr>
        <p:spPr bwMode="auto">
          <a:xfrm>
            <a:off x="6330950" y="4519242"/>
            <a:ext cx="8763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Open </a:t>
            </a:r>
          </a:p>
          <a:p>
            <a:pPr algn="ctr" eaLnBrk="1" fontAlgn="auto" hangingPunct="1">
              <a:spcBef>
                <a:spcPts val="0"/>
              </a:spcBef>
              <a:spcAft>
                <a:spcPts val="0"/>
              </a:spcAft>
              <a:defRPr/>
            </a:pPr>
            <a:r>
              <a:rPr lang="it-IT" altLang="es-ES" sz="1200" dirty="0" smtClean="0">
                <a:solidFill>
                  <a:prstClr val="black"/>
                </a:solidFill>
                <a:latin typeface="Calibri" panose="020F0502020204030204"/>
              </a:rPr>
              <a:t>source </a:t>
            </a:r>
          </a:p>
        </p:txBody>
      </p:sp>
      <p:sp>
        <p:nvSpPr>
          <p:cNvPr id="11294" name="CasellaDiTesto 30"/>
          <p:cNvSpPr txBox="1">
            <a:spLocks noChangeArrowheads="1"/>
          </p:cNvSpPr>
          <p:nvPr/>
        </p:nvSpPr>
        <p:spPr bwMode="auto">
          <a:xfrm>
            <a:off x="7363954" y="5618626"/>
            <a:ext cx="15160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web-based interface or installed on Mac OS</a:t>
            </a:r>
          </a:p>
        </p:txBody>
      </p:sp>
      <p:sp>
        <p:nvSpPr>
          <p:cNvPr id="11295" name="CasellaDiTesto 31"/>
          <p:cNvSpPr txBox="1">
            <a:spLocks noChangeArrowheads="1"/>
          </p:cNvSpPr>
          <p:nvPr/>
        </p:nvSpPr>
        <p:spPr bwMode="auto">
          <a:xfrm>
            <a:off x="7340602" y="1869435"/>
            <a:ext cx="15160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en-US" altLang="es-ES" sz="1200" dirty="0" smtClean="0">
                <a:solidFill>
                  <a:prstClr val="black"/>
                </a:solidFill>
                <a:latin typeface="Calibri" panose="020F0502020204030204"/>
              </a:rPr>
              <a:t>C++ / depends on the Insight Toolkit</a:t>
            </a:r>
            <a:endParaRPr lang="it-IT" altLang="es-ES" sz="1200" dirty="0" smtClean="0">
              <a:solidFill>
                <a:prstClr val="black"/>
              </a:solidFill>
              <a:latin typeface="Calibri" panose="020F0502020204030204"/>
            </a:endParaRPr>
          </a:p>
        </p:txBody>
      </p:sp>
      <p:sp>
        <p:nvSpPr>
          <p:cNvPr id="11296" name="CasellaDiTesto 32"/>
          <p:cNvSpPr txBox="1">
            <a:spLocks noChangeArrowheads="1"/>
          </p:cNvSpPr>
          <p:nvPr/>
        </p:nvSpPr>
        <p:spPr bwMode="auto">
          <a:xfrm>
            <a:off x="7827964" y="2888868"/>
            <a:ext cx="5413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C</a:t>
            </a:r>
          </a:p>
        </p:txBody>
      </p:sp>
      <p:sp>
        <p:nvSpPr>
          <p:cNvPr id="11297" name="CasellaDiTesto 33"/>
          <p:cNvSpPr txBox="1">
            <a:spLocks noChangeArrowheads="1"/>
          </p:cNvSpPr>
          <p:nvPr/>
        </p:nvSpPr>
        <p:spPr bwMode="auto">
          <a:xfrm>
            <a:off x="7827964" y="3455606"/>
            <a:ext cx="54133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C++</a:t>
            </a:r>
          </a:p>
        </p:txBody>
      </p:sp>
      <p:sp>
        <p:nvSpPr>
          <p:cNvPr id="11298" name="CasellaDiTesto 34"/>
          <p:cNvSpPr txBox="1">
            <a:spLocks noChangeArrowheads="1"/>
          </p:cNvSpPr>
          <p:nvPr/>
        </p:nvSpPr>
        <p:spPr bwMode="auto">
          <a:xfrm>
            <a:off x="7288214" y="2324254"/>
            <a:ext cx="16208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smtClean="0">
                <a:solidFill>
                  <a:prstClr val="black"/>
                </a:solidFill>
                <a:latin typeface="Calibri" panose="020F0502020204030204"/>
              </a:rPr>
              <a:t>web-based interface  - </a:t>
            </a:r>
            <a:r>
              <a:rPr lang="en-US" altLang="es-ES" sz="1200" smtClean="0">
                <a:solidFill>
                  <a:prstClr val="black"/>
                </a:solidFill>
                <a:latin typeface="Calibri" panose="020F0502020204030204"/>
              </a:rPr>
              <a:t>Perl scripts/ C/C++</a:t>
            </a:r>
            <a:endParaRPr lang="it-IT" altLang="es-ES" sz="1200" smtClean="0">
              <a:solidFill>
                <a:prstClr val="black"/>
              </a:solidFill>
              <a:latin typeface="Calibri" panose="020F0502020204030204"/>
            </a:endParaRPr>
          </a:p>
        </p:txBody>
      </p:sp>
      <p:sp>
        <p:nvSpPr>
          <p:cNvPr id="11299" name="CasellaDiTesto 35"/>
          <p:cNvSpPr txBox="1">
            <a:spLocks noChangeArrowheads="1"/>
          </p:cNvSpPr>
          <p:nvPr/>
        </p:nvSpPr>
        <p:spPr bwMode="auto">
          <a:xfrm>
            <a:off x="7423152" y="3806719"/>
            <a:ext cx="13509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JAVA, plug-ins for the MIPAV software package </a:t>
            </a:r>
          </a:p>
        </p:txBody>
      </p:sp>
      <p:sp>
        <p:nvSpPr>
          <p:cNvPr id="11300" name="CasellaDiTesto 36"/>
          <p:cNvSpPr txBox="1">
            <a:spLocks noChangeArrowheads="1"/>
          </p:cNvSpPr>
          <p:nvPr/>
        </p:nvSpPr>
        <p:spPr bwMode="auto">
          <a:xfrm>
            <a:off x="7474362" y="4611575"/>
            <a:ext cx="13509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200" dirty="0" smtClean="0">
                <a:solidFill>
                  <a:prstClr val="black"/>
                </a:solidFill>
                <a:latin typeface="Calibri" panose="020F0502020204030204"/>
              </a:rPr>
              <a:t>matlab </a:t>
            </a:r>
          </a:p>
        </p:txBody>
      </p:sp>
      <p:sp>
        <p:nvSpPr>
          <p:cNvPr id="11301" name="Line 37"/>
          <p:cNvSpPr>
            <a:spLocks noChangeShapeType="1"/>
          </p:cNvSpPr>
          <p:nvPr/>
        </p:nvSpPr>
        <p:spPr bwMode="auto">
          <a:xfrm>
            <a:off x="374650" y="1833563"/>
            <a:ext cx="85677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eaLnBrk="1" fontAlgn="auto" hangingPunct="1">
              <a:spcBef>
                <a:spcPts val="0"/>
              </a:spcBef>
              <a:spcAft>
                <a:spcPts val="0"/>
              </a:spcAft>
              <a:defRPr/>
            </a:pPr>
            <a:endParaRPr lang="es-ES" sz="1600">
              <a:solidFill>
                <a:srgbClr val="C00000"/>
              </a:solidFill>
              <a:effectLst>
                <a:outerShdw blurRad="38100" dist="38100" dir="2700000" algn="tl">
                  <a:srgbClr val="000000">
                    <a:alpha val="43137"/>
                  </a:srgbClr>
                </a:outerShdw>
              </a:effectLst>
              <a:latin typeface="Calibri"/>
            </a:endParaRPr>
          </a:p>
        </p:txBody>
      </p:sp>
      <p:sp>
        <p:nvSpPr>
          <p:cNvPr id="11302" name="CasellaDiTesto 8"/>
          <p:cNvSpPr txBox="1">
            <a:spLocks noChangeArrowheads="1"/>
          </p:cNvSpPr>
          <p:nvPr/>
        </p:nvSpPr>
        <p:spPr bwMode="auto">
          <a:xfrm>
            <a:off x="3206750" y="1435100"/>
            <a:ext cx="1889125"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350" b="1" dirty="0" smtClean="0">
                <a:solidFill>
                  <a:srgbClr val="C00000"/>
                </a:solidFill>
                <a:latin typeface="Calibri" panose="020F0502020204030204"/>
              </a:rPr>
              <a:t>Institution</a:t>
            </a:r>
          </a:p>
        </p:txBody>
      </p:sp>
      <p:sp>
        <p:nvSpPr>
          <p:cNvPr id="11303" name="CasellaDiTesto 8"/>
          <p:cNvSpPr txBox="1">
            <a:spLocks noChangeArrowheads="1"/>
          </p:cNvSpPr>
          <p:nvPr/>
        </p:nvSpPr>
        <p:spPr bwMode="auto">
          <a:xfrm>
            <a:off x="6183313" y="1435100"/>
            <a:ext cx="1147762"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350" b="1" smtClean="0">
                <a:solidFill>
                  <a:srgbClr val="C00000"/>
                </a:solidFill>
                <a:latin typeface="Calibri" panose="020F0502020204030204"/>
              </a:rPr>
              <a:t>License</a:t>
            </a:r>
          </a:p>
        </p:txBody>
      </p:sp>
      <p:sp>
        <p:nvSpPr>
          <p:cNvPr id="11304" name="CasellaDiTesto 8"/>
          <p:cNvSpPr txBox="1">
            <a:spLocks noChangeArrowheads="1"/>
          </p:cNvSpPr>
          <p:nvPr/>
        </p:nvSpPr>
        <p:spPr bwMode="auto">
          <a:xfrm>
            <a:off x="7524752" y="1435100"/>
            <a:ext cx="1147763"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algn="ctr" eaLnBrk="1" fontAlgn="auto" hangingPunct="1">
              <a:spcBef>
                <a:spcPts val="0"/>
              </a:spcBef>
              <a:spcAft>
                <a:spcPts val="0"/>
              </a:spcAft>
              <a:defRPr/>
            </a:pPr>
            <a:r>
              <a:rPr lang="it-IT" altLang="es-ES" sz="1350" b="1" smtClean="0">
                <a:solidFill>
                  <a:srgbClr val="C00000"/>
                </a:solidFill>
                <a:latin typeface="Calibri" panose="020F0502020204030204"/>
              </a:rPr>
              <a:t>Language</a:t>
            </a:r>
          </a:p>
        </p:txBody>
      </p:sp>
      <p:sp>
        <p:nvSpPr>
          <p:cNvPr id="40" name="Title 1"/>
          <p:cNvSpPr txBox="1">
            <a:spLocks/>
          </p:cNvSpPr>
          <p:nvPr/>
        </p:nvSpPr>
        <p:spPr>
          <a:xfrm>
            <a:off x="-310514" y="873923"/>
            <a:ext cx="8134350" cy="63817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endParaRPr lang="en-US" altLang="es-ES" sz="2800" b="1" dirty="0">
              <a:solidFill>
                <a:prstClr val="white"/>
              </a:solidFill>
              <a:latin typeface="Calibri" panose="020F0502020204030204" pitchFamily="34" charset="0"/>
            </a:endParaRPr>
          </a:p>
        </p:txBody>
      </p:sp>
      <p:sp>
        <p:nvSpPr>
          <p:cNvPr id="43" name="Rectángulo 62"/>
          <p:cNvSpPr/>
          <p:nvPr/>
        </p:nvSpPr>
        <p:spPr>
          <a:xfrm>
            <a:off x="0" y="0"/>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prstClr val="white"/>
              </a:solidFill>
              <a:latin typeface="Calibri"/>
              <a:ea typeface="ＭＳ Ｐゴシック"/>
            </a:endParaRPr>
          </a:p>
        </p:txBody>
      </p:sp>
      <p:sp>
        <p:nvSpPr>
          <p:cNvPr id="42" name="Title 2"/>
          <p:cNvSpPr txBox="1">
            <a:spLocks/>
          </p:cNvSpPr>
          <p:nvPr/>
        </p:nvSpPr>
        <p:spPr bwMode="auto">
          <a:xfrm>
            <a:off x="163469" y="-22891"/>
            <a:ext cx="8980533" cy="868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a:solidFill>
                  <a:srgbClr val="FFFFFF"/>
                </a:solidFill>
                <a:latin typeface="Calibri"/>
              </a:rPr>
              <a:t>Pipelines for atrophy measurements (in MS)</a:t>
            </a:r>
          </a:p>
        </p:txBody>
      </p:sp>
      <p:sp>
        <p:nvSpPr>
          <p:cNvPr id="44" name="40 Rectángulo"/>
          <p:cNvSpPr/>
          <p:nvPr/>
        </p:nvSpPr>
        <p:spPr>
          <a:xfrm>
            <a:off x="496888" y="1833566"/>
            <a:ext cx="8445500" cy="3323097"/>
          </a:xfrm>
          <a:prstGeom prst="rect">
            <a:avLst/>
          </a:prstGeom>
          <a:solidFill>
            <a:srgbClr val="5B9BD5">
              <a:alpha val="1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a:solidFill>
                <a:prstClr val="white"/>
              </a:solidFill>
            </a:endParaRPr>
          </a:p>
        </p:txBody>
      </p:sp>
      <p:sp>
        <p:nvSpPr>
          <p:cNvPr id="2" name="Rectángulo 1"/>
          <p:cNvSpPr/>
          <p:nvPr/>
        </p:nvSpPr>
        <p:spPr>
          <a:xfrm>
            <a:off x="496888" y="5167450"/>
            <a:ext cx="8445500" cy="1023767"/>
          </a:xfrm>
          <a:prstGeom prst="rect">
            <a:avLst/>
          </a:prstGeom>
          <a:solidFill>
            <a:srgbClr val="FFC000">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 xmlns:p14="http://schemas.microsoft.com/office/powerpoint/2010/main" val="18215545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28588" y="823176"/>
            <a:ext cx="8886825" cy="4454428"/>
          </a:xfrm>
          <a:prstGeom prst="rect">
            <a:avLst/>
          </a:prstGeom>
          <a:noFill/>
          <a:ln w="9525">
            <a:noFill/>
            <a:miter lim="800000"/>
            <a:headEnd/>
            <a:tailEnd/>
          </a:ln>
        </p:spPr>
        <p:txBody>
          <a:bodyPr lIns="79988" tIns="41594" rIns="79988" bIns="41594">
            <a:spAutoFit/>
          </a:bodyPr>
          <a:lstStyle/>
          <a:p>
            <a:pPr marL="342900" indent="-342900" algn="just">
              <a:buFont typeface="Arial" panose="020B0604020202020204" pitchFamily="34" charset="0"/>
              <a:buChar cha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r>
              <a:rPr lang="en-US" dirty="0">
                <a:solidFill>
                  <a:srgbClr val="000000"/>
                </a:solidFill>
                <a:effectLst>
                  <a:outerShdw blurRad="38100" dist="38100" dir="2700000" algn="tl">
                    <a:srgbClr val="000000">
                      <a:alpha val="43137"/>
                    </a:srgbClr>
                  </a:outerShdw>
                </a:effectLst>
                <a:latin typeface="Calibri" panose="020F0502020204030204" pitchFamily="34" charset="0"/>
              </a:rPr>
              <a:t>Mechanisms producing brain volume loss</a:t>
            </a:r>
          </a:p>
          <a:p>
            <a:pPr marL="342900" indent="-342900" algn="just">
              <a:buFont typeface="Arial" panose="020B0604020202020204" pitchFamily="34" charset="0"/>
              <a:buChar cha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342900" indent="-342900" algn="just">
              <a:buFont typeface="Arial" panose="020B0604020202020204" pitchFamily="34" charset="0"/>
              <a:buChar char="•"/>
              <a:defRPr/>
            </a:pP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Tissue loss (i.e., loss of myelin, glial cells, neurons and axons due to the inflammatory demyelination and neurodegeneration), </a:t>
            </a:r>
          </a:p>
          <a:p>
            <a:pPr algn="just">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5" name="Title 1"/>
          <p:cNvSpPr txBox="1">
            <a:spLocks/>
          </p:cNvSpPr>
          <p:nvPr/>
        </p:nvSpPr>
        <p:spPr>
          <a:xfrm>
            <a:off x="0" y="156932"/>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en-US" altLang="en-US" sz="2400" dirty="0" smtClean="0">
                <a:solidFill>
                  <a:srgbClr val="FFFFFF"/>
                </a:solidFill>
              </a:rPr>
              <a:t>Brain atrophy in MS</a:t>
            </a:r>
            <a:endParaRPr lang="en-US" kern="0" dirty="0">
              <a:solidFill>
                <a:srgbClr val="FFFFFF"/>
              </a:solidFill>
            </a:endParaRPr>
          </a:p>
        </p:txBody>
      </p:sp>
      <p:grpSp>
        <p:nvGrpSpPr>
          <p:cNvPr id="2" name="30 Grupo"/>
          <p:cNvGrpSpPr>
            <a:grpSpLocks/>
          </p:cNvGrpSpPr>
          <p:nvPr/>
        </p:nvGrpSpPr>
        <p:grpSpPr bwMode="auto">
          <a:xfrm>
            <a:off x="862392" y="3159145"/>
            <a:ext cx="2874963" cy="1651000"/>
            <a:chOff x="1436576" y="4500569"/>
            <a:chExt cx="3482333" cy="2000265"/>
          </a:xfrm>
        </p:grpSpPr>
        <p:graphicFrame>
          <p:nvGraphicFramePr>
            <p:cNvPr id="7" name="Object 5"/>
            <p:cNvGraphicFramePr>
              <a:graphicFrameLocks noChangeAspect="1"/>
            </p:cNvGraphicFramePr>
            <p:nvPr/>
          </p:nvGraphicFramePr>
          <p:xfrm>
            <a:off x="1436576" y="4500569"/>
            <a:ext cx="1751216" cy="1990710"/>
          </p:xfrm>
          <a:graphic>
            <a:graphicData uri="http://schemas.openxmlformats.org/presentationml/2006/ole">
              <p:oleObj spid="_x0000_s771108" name="Foto de Photo Editor" r:id="rId4" imgW="3448531" imgH="4180952" progId="">
                <p:embed/>
              </p:oleObj>
            </a:graphicData>
          </a:graphic>
        </p:graphicFrame>
        <p:graphicFrame>
          <p:nvGraphicFramePr>
            <p:cNvPr id="8" name="Object 6"/>
            <p:cNvGraphicFramePr>
              <a:graphicFrameLocks noChangeAspect="1"/>
            </p:cNvGraphicFramePr>
            <p:nvPr/>
          </p:nvGraphicFramePr>
          <p:xfrm>
            <a:off x="3143236" y="4500570"/>
            <a:ext cx="1775673" cy="2000264"/>
          </p:xfrm>
          <a:graphic>
            <a:graphicData uri="http://schemas.openxmlformats.org/presentationml/2006/ole">
              <p:oleObj spid="_x0000_s771109" name="Foto de Photo Editor" r:id="rId5" imgW="3780952" imgH="4544059" progId="">
                <p:embed/>
              </p:oleObj>
            </a:graphicData>
          </a:graphic>
        </p:graphicFrame>
      </p:grpSp>
      <p:sp>
        <p:nvSpPr>
          <p:cNvPr id="20" name="Rectángulo 19"/>
          <p:cNvSpPr/>
          <p:nvPr/>
        </p:nvSpPr>
        <p:spPr>
          <a:xfrm>
            <a:off x="768124" y="4767443"/>
            <a:ext cx="782843" cy="307777"/>
          </a:xfrm>
          <a:prstGeom prst="rect">
            <a:avLst/>
          </a:prstGeom>
        </p:spPr>
        <p:txBody>
          <a:bodyPr wrap="none">
            <a:spAutoFit/>
          </a:bodyPr>
          <a:lstStyle/>
          <a:p>
            <a:r>
              <a:rPr lang="it-IT" altLang="en-US" sz="1400" b="1" dirty="0" smtClean="0">
                <a:solidFill>
                  <a:srgbClr val="2D2D8A"/>
                </a:solidFill>
                <a:latin typeface="Calibri" pitchFamily="34" charset="0"/>
                <a:cs typeface="Arial" pitchFamily="34" charset="0"/>
              </a:rPr>
              <a:t>Atrophy</a:t>
            </a:r>
            <a:endParaRPr lang="es-ES" sz="1400" dirty="0">
              <a:solidFill>
                <a:srgbClr val="2D2D8A"/>
              </a:solidFill>
            </a:endParaRPr>
          </a:p>
        </p:txBody>
      </p:sp>
      <p:sp>
        <p:nvSpPr>
          <p:cNvPr id="9" name="Title 1"/>
          <p:cNvSpPr txBox="1">
            <a:spLocks/>
          </p:cNvSpPr>
          <p:nvPr/>
        </p:nvSpPr>
        <p:spPr>
          <a:xfrm>
            <a:off x="0" y="156932"/>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lgn="l"/>
            <a:r>
              <a:rPr lang="en-US" altLang="en-US" sz="2400" dirty="0" smtClean="0">
                <a:solidFill>
                  <a:srgbClr val="FFFFFF"/>
                </a:solidFill>
              </a:rPr>
              <a:t>Brain atrophy in MS</a:t>
            </a:r>
            <a:endParaRPr lang="en-US" kern="0" dirty="0">
              <a:solidFill>
                <a:srgbClr val="FFFFFF"/>
              </a:solidFill>
            </a:endParaRPr>
          </a:p>
        </p:txBody>
      </p:sp>
      <p:sp>
        <p:nvSpPr>
          <p:cNvPr id="10" name="Rectángulo 3"/>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1" name="Title 1"/>
          <p:cNvSpPr txBox="1">
            <a:spLocks/>
          </p:cNvSpPr>
          <p:nvPr/>
        </p:nvSpPr>
        <p:spPr>
          <a:xfrm>
            <a:off x="-6624" y="130430"/>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en-US" altLang="en-US" sz="2400" dirty="0" smtClean="0">
                <a:solidFill>
                  <a:srgbClr val="FFFFFF"/>
                </a:solidFill>
              </a:rPr>
              <a:t>Brain atrophy in </a:t>
            </a:r>
            <a:r>
              <a:rPr lang="en-US" altLang="en-US" sz="2400" dirty="0" smtClean="0">
                <a:solidFill>
                  <a:srgbClr val="FFFFFF"/>
                </a:solidFill>
              </a:rPr>
              <a:t>MS: </a:t>
            </a:r>
            <a:r>
              <a:rPr lang="en-US" altLang="en-US" sz="2400" dirty="0" err="1" smtClean="0">
                <a:solidFill>
                  <a:srgbClr val="FFFFFF"/>
                </a:solidFill>
              </a:rPr>
              <a:t>pseudoatrophy</a:t>
            </a:r>
            <a:r>
              <a:rPr lang="en-US" altLang="en-US" sz="2400" dirty="0" smtClean="0">
                <a:solidFill>
                  <a:srgbClr val="FFFFFF"/>
                </a:solidFill>
              </a:rPr>
              <a:t> effect</a:t>
            </a:r>
            <a:endParaRPr lang="en-US" kern="0" dirty="0">
              <a:solidFill>
                <a:srgbClr val="FFFFFF"/>
              </a:solidFill>
            </a:endParaRPr>
          </a:p>
        </p:txBody>
      </p:sp>
      <p:pic>
        <p:nvPicPr>
          <p:cNvPr id="12" name="Picture 13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7489" y="6378652"/>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612105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28588" y="823176"/>
            <a:ext cx="8886825" cy="5685534"/>
          </a:xfrm>
          <a:prstGeom prst="rect">
            <a:avLst/>
          </a:prstGeom>
          <a:noFill/>
          <a:ln w="9525">
            <a:noFill/>
            <a:miter lim="800000"/>
            <a:headEnd/>
            <a:tailEnd/>
          </a:ln>
        </p:spPr>
        <p:txBody>
          <a:bodyPr lIns="79988" tIns="41594" rIns="79988" bIns="41594">
            <a:spAutoFit/>
          </a:bodyPr>
          <a:lstStyle/>
          <a:p>
            <a:pPr marL="342900" indent="-342900" algn="just">
              <a:buFont typeface="Arial" panose="020B0604020202020204" pitchFamily="34" charset="0"/>
              <a:buChar cha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r>
              <a:rPr lang="en-US" dirty="0">
                <a:solidFill>
                  <a:srgbClr val="000000"/>
                </a:solidFill>
                <a:effectLst>
                  <a:outerShdw blurRad="38100" dist="38100" dir="2700000" algn="tl">
                    <a:srgbClr val="000000">
                      <a:alpha val="43137"/>
                    </a:srgbClr>
                  </a:outerShdw>
                </a:effectLst>
                <a:latin typeface="Calibri" panose="020F0502020204030204" pitchFamily="34" charset="0"/>
              </a:rPr>
              <a:t>Mechanisms producing brain volume loss</a:t>
            </a:r>
          </a:p>
          <a:p>
            <a:pPr marL="342900" indent="-342900" algn="just">
              <a:buFont typeface="Arial" panose="020B0604020202020204" pitchFamily="34" charset="0"/>
              <a:buChar cha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342900" indent="-342900" algn="just">
              <a:buFont typeface="Arial" panose="020B0604020202020204" pitchFamily="34" charset="0"/>
              <a:buChar char="•"/>
              <a:defRPr/>
            </a:pP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Tissue loss (i.e., loss of myelin, glial cells, neurons and axons due to the inflammatory demyelination and neurodegeneration), </a:t>
            </a:r>
          </a:p>
          <a:p>
            <a:pPr marL="342900" indent="-342900" algn="just">
              <a:buFont typeface="Arial" panose="020B0604020202020204" pitchFamily="34" charset="0"/>
              <a:buChar char="•"/>
              <a:defRPr/>
            </a:pP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Change in non-tissue components (i.e., fluids </a:t>
            </a:r>
            <a:r>
              <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rPr>
              <a:t>shifts)</a:t>
            </a:r>
          </a:p>
          <a:p>
            <a:pPr algn="just">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just">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endParaRPr lang="en-US" sz="200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defRPr/>
            </a:pPr>
            <a:r>
              <a:rPr lang="en-US" sz="2000" dirty="0" smtClean="0">
                <a:solidFill>
                  <a:srgbClr val="000000"/>
                </a:solidFill>
                <a:effectLst>
                  <a:outerShdw blurRad="38100" dist="38100" dir="2700000" algn="tl">
                    <a:srgbClr val="000000">
                      <a:alpha val="43137"/>
                    </a:srgbClr>
                  </a:outerShdw>
                </a:effectLst>
                <a:latin typeface="Calibri" panose="020F0502020204030204" pitchFamily="34" charset="0"/>
              </a:rPr>
              <a:t>The </a:t>
            </a:r>
            <a:r>
              <a:rPr lang="en-US" sz="2000" dirty="0">
                <a:solidFill>
                  <a:srgbClr val="000000"/>
                </a:solidFill>
                <a:effectLst>
                  <a:outerShdw blurRad="38100" dist="38100" dir="2700000" algn="tl">
                    <a:srgbClr val="000000">
                      <a:alpha val="43137"/>
                    </a:srgbClr>
                  </a:outerShdw>
                </a:effectLst>
                <a:latin typeface="Calibri" panose="020F0502020204030204" pitchFamily="34" charset="0"/>
              </a:rPr>
              <a:t>respective contribution of each component to brain volume loss may depend on many factors, such as disease stage, brain region affected, type of pharmacological treatment, presence of comorbidities and other factors unrelated to the disease</a:t>
            </a:r>
          </a:p>
          <a:p>
            <a:pPr marL="342900" indent="-342900" algn="just">
              <a:buFont typeface="Arial" panose="020B0604020202020204" pitchFamily="34" charset="0"/>
              <a:buChar char="•"/>
              <a:defRPr/>
            </a:pPr>
            <a:endParaRPr lang="en-GB" sz="2000"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5" name="Title 1"/>
          <p:cNvSpPr txBox="1">
            <a:spLocks/>
          </p:cNvSpPr>
          <p:nvPr/>
        </p:nvSpPr>
        <p:spPr>
          <a:xfrm>
            <a:off x="0" y="156932"/>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lgn="l"/>
            <a:r>
              <a:rPr lang="en-US" altLang="en-US" sz="2400" dirty="0" smtClean="0">
                <a:solidFill>
                  <a:srgbClr val="FFFFFF"/>
                </a:solidFill>
              </a:rPr>
              <a:t>Brain atrophy in MS</a:t>
            </a:r>
            <a:endParaRPr lang="en-US" kern="0" dirty="0">
              <a:solidFill>
                <a:srgbClr val="FFFFFF"/>
              </a:solidFill>
            </a:endParaRPr>
          </a:p>
        </p:txBody>
      </p:sp>
      <p:grpSp>
        <p:nvGrpSpPr>
          <p:cNvPr id="3" name="30 Grupo"/>
          <p:cNvGrpSpPr>
            <a:grpSpLocks/>
          </p:cNvGrpSpPr>
          <p:nvPr/>
        </p:nvGrpSpPr>
        <p:grpSpPr bwMode="auto">
          <a:xfrm>
            <a:off x="862392" y="3159145"/>
            <a:ext cx="2874963" cy="1651000"/>
            <a:chOff x="1436576" y="4500569"/>
            <a:chExt cx="3482333" cy="2000265"/>
          </a:xfrm>
        </p:grpSpPr>
        <p:graphicFrame>
          <p:nvGraphicFramePr>
            <p:cNvPr id="7" name="Object 5"/>
            <p:cNvGraphicFramePr>
              <a:graphicFrameLocks noChangeAspect="1"/>
            </p:cNvGraphicFramePr>
            <p:nvPr/>
          </p:nvGraphicFramePr>
          <p:xfrm>
            <a:off x="1436576" y="4500569"/>
            <a:ext cx="1751216" cy="1990710"/>
          </p:xfrm>
          <a:graphic>
            <a:graphicData uri="http://schemas.openxmlformats.org/presentationml/2006/ole">
              <p:oleObj spid="_x0000_s772181" name="Foto de Photo Editor" r:id="rId4" imgW="3448531" imgH="4180952" progId="">
                <p:embed/>
              </p:oleObj>
            </a:graphicData>
          </a:graphic>
        </p:graphicFrame>
        <p:graphicFrame>
          <p:nvGraphicFramePr>
            <p:cNvPr id="8" name="Object 6"/>
            <p:cNvGraphicFramePr>
              <a:graphicFrameLocks noChangeAspect="1"/>
            </p:cNvGraphicFramePr>
            <p:nvPr/>
          </p:nvGraphicFramePr>
          <p:xfrm>
            <a:off x="3143236" y="4500570"/>
            <a:ext cx="1775673" cy="2000264"/>
          </p:xfrm>
          <a:graphic>
            <a:graphicData uri="http://schemas.openxmlformats.org/presentationml/2006/ole">
              <p:oleObj spid="_x0000_s772182" name="Foto de Photo Editor" r:id="rId5" imgW="3780952" imgH="4544059" progId="">
                <p:embed/>
              </p:oleObj>
            </a:graphicData>
          </a:graphic>
        </p:graphicFrame>
      </p:grpSp>
      <p:graphicFrame>
        <p:nvGraphicFramePr>
          <p:cNvPr id="11" name="Object 3"/>
          <p:cNvGraphicFramePr>
            <a:graphicFrameLocks noChangeAspect="1"/>
          </p:cNvGraphicFramePr>
          <p:nvPr>
            <p:extLst/>
          </p:nvPr>
        </p:nvGraphicFramePr>
        <p:xfrm>
          <a:off x="5846425" y="3159145"/>
          <a:ext cx="1450467" cy="1651000"/>
        </p:xfrm>
        <a:graphic>
          <a:graphicData uri="http://schemas.openxmlformats.org/presentationml/2006/ole">
            <p:oleObj spid="_x0000_s772183" name="Foto de Photo Editor" r:id="rId6" imgW="3123810" imgH="4001058" progId="">
              <p:embed/>
            </p:oleObj>
          </a:graphicData>
        </a:graphic>
      </p:graphicFrame>
      <p:graphicFrame>
        <p:nvGraphicFramePr>
          <p:cNvPr id="12" name="Object 4"/>
          <p:cNvGraphicFramePr>
            <a:graphicFrameLocks noChangeAspect="1"/>
          </p:cNvGraphicFramePr>
          <p:nvPr>
            <p:extLst/>
          </p:nvPr>
        </p:nvGraphicFramePr>
        <p:xfrm>
          <a:off x="4389906" y="3159147"/>
          <a:ext cx="1458206" cy="1643113"/>
        </p:xfrm>
        <a:graphic>
          <a:graphicData uri="http://schemas.openxmlformats.org/presentationml/2006/ole">
            <p:oleObj spid="_x0000_s772184" name="Foto de Photo Editor" r:id="rId7" imgW="3038095" imgH="3847619" progId="">
              <p:embed/>
            </p:oleObj>
          </a:graphicData>
        </a:graphic>
      </p:graphicFrame>
      <p:sp>
        <p:nvSpPr>
          <p:cNvPr id="2" name="Rectángulo 1"/>
          <p:cNvSpPr/>
          <p:nvPr/>
        </p:nvSpPr>
        <p:spPr>
          <a:xfrm>
            <a:off x="4390472" y="4767444"/>
            <a:ext cx="1310552" cy="307777"/>
          </a:xfrm>
          <a:prstGeom prst="rect">
            <a:avLst/>
          </a:prstGeom>
        </p:spPr>
        <p:txBody>
          <a:bodyPr wrap="none">
            <a:spAutoFit/>
          </a:bodyPr>
          <a:lstStyle/>
          <a:p>
            <a:r>
              <a:rPr lang="it-IT" altLang="en-US" sz="1400" b="1" dirty="0">
                <a:solidFill>
                  <a:srgbClr val="2D2D8A"/>
                </a:solidFill>
                <a:latin typeface="Calibri" pitchFamily="34" charset="0"/>
                <a:cs typeface="Arial" pitchFamily="34" charset="0"/>
              </a:rPr>
              <a:t>Pseudoatrophy</a:t>
            </a:r>
            <a:endParaRPr lang="es-ES" sz="1400" dirty="0">
              <a:solidFill>
                <a:srgbClr val="2D2D8A"/>
              </a:solidFill>
            </a:endParaRPr>
          </a:p>
        </p:txBody>
      </p:sp>
      <p:sp>
        <p:nvSpPr>
          <p:cNvPr id="20" name="Rectángulo 19"/>
          <p:cNvSpPr/>
          <p:nvPr/>
        </p:nvSpPr>
        <p:spPr>
          <a:xfrm>
            <a:off x="768124" y="4767443"/>
            <a:ext cx="782843" cy="307777"/>
          </a:xfrm>
          <a:prstGeom prst="rect">
            <a:avLst/>
          </a:prstGeom>
        </p:spPr>
        <p:txBody>
          <a:bodyPr wrap="none">
            <a:spAutoFit/>
          </a:bodyPr>
          <a:lstStyle/>
          <a:p>
            <a:r>
              <a:rPr lang="it-IT" altLang="en-US" sz="1400" b="1" dirty="0" smtClean="0">
                <a:solidFill>
                  <a:srgbClr val="2D2D8A"/>
                </a:solidFill>
                <a:latin typeface="Calibri" pitchFamily="34" charset="0"/>
                <a:cs typeface="Arial" pitchFamily="34" charset="0"/>
              </a:rPr>
              <a:t>Atrophy</a:t>
            </a:r>
            <a:endParaRPr lang="es-ES" sz="1400" dirty="0">
              <a:solidFill>
                <a:srgbClr val="2D2D8A"/>
              </a:solidFill>
            </a:endParaRPr>
          </a:p>
        </p:txBody>
      </p:sp>
      <p:sp>
        <p:nvSpPr>
          <p:cNvPr id="13" name="Rectángulo 3"/>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772179" name="Picture 83"/>
          <p:cNvPicPr>
            <a:picLocks noChangeAspect="1" noChangeArrowheads="1"/>
          </p:cNvPicPr>
          <p:nvPr/>
        </p:nvPicPr>
        <p:blipFill>
          <a:blip r:embed="rId8" cstate="print"/>
          <a:srcRect/>
          <a:stretch>
            <a:fillRect/>
          </a:stretch>
        </p:blipFill>
        <p:spPr bwMode="auto">
          <a:xfrm>
            <a:off x="7397993" y="3160645"/>
            <a:ext cx="1360174" cy="1659835"/>
          </a:xfrm>
          <a:prstGeom prst="rect">
            <a:avLst/>
          </a:prstGeom>
          <a:noFill/>
          <a:ln w="9525">
            <a:noFill/>
            <a:miter lim="800000"/>
            <a:headEnd/>
            <a:tailEnd/>
          </a:ln>
          <a:effectLst/>
        </p:spPr>
      </p:pic>
      <p:pic>
        <p:nvPicPr>
          <p:cNvPr id="15" name="Picture 13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30917" y="633511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itle 1"/>
          <p:cNvSpPr txBox="1">
            <a:spLocks/>
          </p:cNvSpPr>
          <p:nvPr/>
        </p:nvSpPr>
        <p:spPr>
          <a:xfrm>
            <a:off x="-6624" y="130430"/>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en-US" altLang="en-US" sz="2400" dirty="0" smtClean="0">
                <a:solidFill>
                  <a:srgbClr val="FFFFFF"/>
                </a:solidFill>
              </a:rPr>
              <a:t>Brain atrophy in </a:t>
            </a:r>
            <a:r>
              <a:rPr lang="en-US" altLang="en-US" sz="2400" dirty="0" smtClean="0">
                <a:solidFill>
                  <a:srgbClr val="FFFFFF"/>
                </a:solidFill>
              </a:rPr>
              <a:t>MS: </a:t>
            </a:r>
            <a:r>
              <a:rPr lang="en-US" altLang="en-US" sz="2400" dirty="0" err="1" smtClean="0">
                <a:solidFill>
                  <a:srgbClr val="FFFFFF"/>
                </a:solidFill>
              </a:rPr>
              <a:t>pseudoatrophy</a:t>
            </a:r>
            <a:r>
              <a:rPr lang="en-US" altLang="en-US" sz="2400" dirty="0" smtClean="0">
                <a:solidFill>
                  <a:srgbClr val="FFFFFF"/>
                </a:solidFill>
              </a:rPr>
              <a:t> effect</a:t>
            </a:r>
            <a:endParaRPr lang="en-US" kern="0" dirty="0">
              <a:solidFill>
                <a:srgbClr val="FFFFFF"/>
              </a:solidFill>
            </a:endParaRPr>
          </a:p>
        </p:txBody>
      </p:sp>
    </p:spTree>
    <p:extLst>
      <p:ext uri="{BB962C8B-B14F-4D97-AF65-F5344CB8AC3E}">
        <p14:creationId xmlns:p14="http://schemas.microsoft.com/office/powerpoint/2010/main" xmlns="" val="720315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2179"/>
                                        </p:tgtEl>
                                        <p:attrNameLst>
                                          <p:attrName>style.visibility</p:attrName>
                                        </p:attrNameLst>
                                      </p:cBhvr>
                                      <p:to>
                                        <p:strVal val="visible"/>
                                      </p:to>
                                    </p:set>
                                    <p:animEffect transition="in" filter="fade">
                                      <p:cBhvr>
                                        <p:cTn id="7" dur="1000"/>
                                        <p:tgtEl>
                                          <p:spTgt spid="772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13" end="13"/>
                                            </p:txEl>
                                          </p:spTgt>
                                        </p:tgtEl>
                                        <p:attrNameLst>
                                          <p:attrName>style.visibility</p:attrName>
                                        </p:attrNameLst>
                                      </p:cBhvr>
                                      <p:to>
                                        <p:strVal val="visible"/>
                                      </p:to>
                                    </p:set>
                                    <p:animEffect transition="in" filter="fade">
                                      <p:cBhvr>
                                        <p:cTn id="12" dur="1000"/>
                                        <p:tgtEl>
                                          <p:spTgt spid="307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50"/>
          <p:cNvSpPr/>
          <p:nvPr/>
        </p:nvSpPr>
        <p:spPr>
          <a:xfrm>
            <a:off x="0" y="-3165"/>
            <a:ext cx="9144000" cy="823176"/>
          </a:xfrm>
          <a:prstGeom prst="rect">
            <a:avLst/>
          </a:prstGeom>
          <a:solidFill>
            <a:srgbClr val="002060"/>
          </a:solidFill>
          <a:ln w="25400" cap="flat" cmpd="sng" algn="ctr">
            <a:noFill/>
            <a:prstDash val="solid"/>
          </a:ln>
          <a:effectLst/>
        </p:spPr>
        <p:txBody>
          <a:bodyPr rtlCol="0" anchor="ctr"/>
          <a:lstStyle/>
          <a:p>
            <a:pPr algn="ctr" eaLnBrk="1" fontAlgn="auto" hangingPunct="1">
              <a:spcBef>
                <a:spcPts val="0"/>
              </a:spcBef>
              <a:spcAft>
                <a:spcPts val="0"/>
              </a:spcAft>
            </a:pPr>
            <a:endParaRPr lang="es-ES" sz="1800" kern="0" smtClean="0">
              <a:solidFill>
                <a:srgbClr val="FFFFFF"/>
              </a:solidFill>
              <a:latin typeface="Calibri"/>
            </a:endParaRPr>
          </a:p>
        </p:txBody>
      </p:sp>
      <p:sp>
        <p:nvSpPr>
          <p:cNvPr id="11" name="Rectángulo 10"/>
          <p:cNvSpPr/>
          <p:nvPr/>
        </p:nvSpPr>
        <p:spPr>
          <a:xfrm>
            <a:off x="252248" y="1035790"/>
            <a:ext cx="8150773" cy="1692771"/>
          </a:xfrm>
          <a:prstGeom prst="rect">
            <a:avLst/>
          </a:prstGeom>
        </p:spPr>
        <p:txBody>
          <a:bodyPr wrap="square">
            <a:spAutoFit/>
          </a:bodyPr>
          <a:lstStyle/>
          <a:p>
            <a:pPr marL="342900" indent="-342900" algn="just">
              <a:buFont typeface="Arial" panose="020B0604020202020204" pitchFamily="34" charset="0"/>
              <a:buChar char="•"/>
              <a:defRPr/>
            </a:pPr>
            <a:r>
              <a:rPr lang="nl-BE" sz="2000" kern="0" dirty="0" smtClean="0">
                <a:solidFill>
                  <a:srgbClr val="000000"/>
                </a:solidFill>
                <a:effectLst>
                  <a:outerShdw blurRad="38100" dist="38100" dir="2700000" algn="tl">
                    <a:srgbClr val="000000">
                      <a:alpha val="43137"/>
                    </a:srgbClr>
                  </a:outerShdw>
                </a:effectLst>
                <a:latin typeface="Calibri"/>
              </a:rPr>
              <a:t>Particularly relevant in the </a:t>
            </a:r>
            <a:r>
              <a:rPr lang="nl-BE" sz="2000" kern="0" dirty="0">
                <a:solidFill>
                  <a:srgbClr val="000000"/>
                </a:solidFill>
                <a:effectLst>
                  <a:outerShdw blurRad="38100" dist="38100" dir="2700000" algn="tl">
                    <a:srgbClr val="000000">
                      <a:alpha val="43137"/>
                    </a:srgbClr>
                  </a:outerShdw>
                </a:effectLst>
                <a:latin typeface="Calibri"/>
              </a:rPr>
              <a:t>first months of </a:t>
            </a:r>
            <a:r>
              <a:rPr lang="nl-BE" sz="2000" kern="0" dirty="0" smtClean="0">
                <a:solidFill>
                  <a:srgbClr val="000000"/>
                </a:solidFill>
                <a:effectLst>
                  <a:outerShdw blurRad="38100" dist="38100" dir="2700000" algn="tl">
                    <a:srgbClr val="000000">
                      <a:alpha val="43137"/>
                    </a:srgbClr>
                  </a:outerShdw>
                </a:effectLst>
                <a:latin typeface="Calibri"/>
              </a:rPr>
              <a:t>treatment</a:t>
            </a:r>
          </a:p>
          <a:p>
            <a:pPr marL="342900" indent="-342900" algn="just">
              <a:buFont typeface="Arial" panose="020B0604020202020204" pitchFamily="34" charset="0"/>
              <a:buChar char="•"/>
              <a:defRPr/>
            </a:pPr>
            <a:r>
              <a:rPr lang="nl-BE" sz="2000" kern="0" dirty="0" smtClean="0">
                <a:solidFill>
                  <a:srgbClr val="000000"/>
                </a:solidFill>
                <a:effectLst>
                  <a:outerShdw blurRad="38100" dist="38100" dir="2700000" algn="tl">
                    <a:srgbClr val="000000">
                      <a:alpha val="43137"/>
                    </a:srgbClr>
                  </a:outerShdw>
                </a:effectLst>
                <a:latin typeface="Calibri"/>
              </a:rPr>
              <a:t>More evident with highly anti-</a:t>
            </a:r>
            <a:r>
              <a:rPr lang="nl-BE" sz="2000" kern="0" dirty="0" err="1" smtClean="0">
                <a:solidFill>
                  <a:srgbClr val="000000"/>
                </a:solidFill>
                <a:effectLst>
                  <a:outerShdw blurRad="38100" dist="38100" dir="2700000" algn="tl">
                    <a:srgbClr val="000000">
                      <a:alpha val="43137"/>
                    </a:srgbClr>
                  </a:outerShdw>
                </a:effectLst>
                <a:latin typeface="Calibri"/>
              </a:rPr>
              <a:t>inflammatory</a:t>
            </a:r>
            <a:r>
              <a:rPr lang="nl-BE" sz="2000" kern="0" dirty="0" smtClean="0">
                <a:solidFill>
                  <a:srgbClr val="000000"/>
                </a:solidFill>
                <a:effectLst>
                  <a:outerShdw blurRad="38100" dist="38100" dir="2700000" algn="tl">
                    <a:srgbClr val="000000">
                      <a:alpha val="43137"/>
                    </a:srgbClr>
                  </a:outerShdw>
                </a:effectLst>
                <a:latin typeface="Calibri"/>
              </a:rPr>
              <a:t> </a:t>
            </a:r>
            <a:r>
              <a:rPr lang="nl-BE" sz="2000" kern="0" dirty="0" err="1" smtClean="0">
                <a:solidFill>
                  <a:srgbClr val="000000"/>
                </a:solidFill>
                <a:effectLst>
                  <a:outerShdw blurRad="38100" dist="38100" dir="2700000" algn="tl">
                    <a:srgbClr val="000000">
                      <a:alpha val="43137"/>
                    </a:srgbClr>
                  </a:outerShdw>
                </a:effectLst>
                <a:latin typeface="Calibri"/>
              </a:rPr>
              <a:t>DMDs</a:t>
            </a:r>
            <a:endParaRPr lang="nl-BE" sz="2000" kern="0" dirty="0" smtClean="0">
              <a:solidFill>
                <a:srgbClr val="000000"/>
              </a:solidFill>
              <a:effectLst>
                <a:outerShdw blurRad="38100" dist="38100" dir="2700000" algn="tl">
                  <a:srgbClr val="000000">
                    <a:alpha val="43137"/>
                  </a:srgbClr>
                </a:outerShdw>
              </a:effectLst>
              <a:latin typeface="Calibri"/>
            </a:endParaRPr>
          </a:p>
          <a:p>
            <a:pPr marL="342900" indent="-342900" algn="just">
              <a:buFont typeface="Arial" panose="020B0604020202020204" pitchFamily="34" charset="0"/>
              <a:buChar char="•"/>
              <a:defRPr/>
            </a:pPr>
            <a:r>
              <a:rPr lang="en-US" sz="2000" kern="0" dirty="0">
                <a:solidFill>
                  <a:srgbClr val="000000"/>
                </a:solidFill>
                <a:effectLst>
                  <a:outerShdw blurRad="38100" dist="38100" dir="2700000" algn="tl">
                    <a:srgbClr val="000000">
                      <a:alpha val="43137"/>
                    </a:srgbClr>
                  </a:outerShdw>
                </a:effectLst>
                <a:latin typeface="Calibri"/>
              </a:rPr>
              <a:t>Evident in patients with inflammatory activity (Gad)</a:t>
            </a:r>
          </a:p>
          <a:p>
            <a:pPr marL="342900" indent="-342900" algn="just">
              <a:buFont typeface="Arial" panose="020B0604020202020204" pitchFamily="34" charset="0"/>
              <a:buChar char="•"/>
              <a:defRPr/>
            </a:pPr>
            <a:r>
              <a:rPr lang="nl-BE" sz="2000" kern="0" dirty="0" smtClean="0">
                <a:solidFill>
                  <a:srgbClr val="000000"/>
                </a:solidFill>
                <a:effectLst>
                  <a:outerShdw blurRad="38100" dist="38100" dir="2700000" algn="tl">
                    <a:srgbClr val="000000">
                      <a:alpha val="43137"/>
                    </a:srgbClr>
                  </a:outerShdw>
                </a:effectLst>
                <a:latin typeface="Calibri"/>
              </a:rPr>
              <a:t>Mainly affect white matter (</a:t>
            </a:r>
            <a:r>
              <a:rPr lang="nl-BE" sz="2000" kern="0" dirty="0" err="1" smtClean="0">
                <a:solidFill>
                  <a:srgbClr val="000000"/>
                </a:solidFill>
                <a:effectLst>
                  <a:outerShdw blurRad="38100" dist="38100" dir="2700000" algn="tl">
                    <a:srgbClr val="000000">
                      <a:alpha val="43137"/>
                    </a:srgbClr>
                  </a:outerShdw>
                </a:effectLst>
                <a:latin typeface="Calibri"/>
              </a:rPr>
              <a:t>grey</a:t>
            </a:r>
            <a:r>
              <a:rPr lang="nl-BE" sz="2000" kern="0" dirty="0" smtClean="0">
                <a:solidFill>
                  <a:srgbClr val="000000"/>
                </a:solidFill>
                <a:effectLst>
                  <a:outerShdw blurRad="38100" dist="38100" dir="2700000" algn="tl">
                    <a:srgbClr val="000000">
                      <a:alpha val="43137"/>
                    </a:srgbClr>
                  </a:outerShdw>
                </a:effectLst>
                <a:latin typeface="Calibri"/>
              </a:rPr>
              <a:t> matter is </a:t>
            </a:r>
            <a:r>
              <a:rPr lang="nl-BE" sz="2000" kern="0" dirty="0" err="1" smtClean="0">
                <a:solidFill>
                  <a:srgbClr val="000000"/>
                </a:solidFill>
                <a:effectLst>
                  <a:outerShdw blurRad="38100" dist="38100" dir="2700000" algn="tl">
                    <a:srgbClr val="000000">
                      <a:alpha val="43137"/>
                    </a:srgbClr>
                  </a:outerShdw>
                </a:effectLst>
                <a:latin typeface="Calibri"/>
              </a:rPr>
              <a:t>insensitive</a:t>
            </a:r>
            <a:r>
              <a:rPr lang="nl-BE" sz="2000" kern="0" dirty="0" smtClean="0">
                <a:solidFill>
                  <a:srgbClr val="000000"/>
                </a:solidFill>
                <a:effectLst>
                  <a:outerShdw blurRad="38100" dist="38100" dir="2700000" algn="tl">
                    <a:srgbClr val="000000">
                      <a:alpha val="43137"/>
                    </a:srgbClr>
                  </a:outerShdw>
                </a:effectLst>
                <a:latin typeface="Calibri"/>
              </a:rPr>
              <a:t>)</a:t>
            </a:r>
          </a:p>
          <a:p>
            <a:pPr marL="342900" indent="-342900" algn="just">
              <a:buFont typeface="Arial" panose="020B0604020202020204" pitchFamily="34" charset="0"/>
              <a:buChar char="•"/>
              <a:defRPr/>
            </a:pPr>
            <a:r>
              <a:rPr lang="nl-BE" sz="2000" kern="0" dirty="0" smtClean="0">
                <a:solidFill>
                  <a:srgbClr val="000000"/>
                </a:solidFill>
                <a:effectLst>
                  <a:outerShdw blurRad="38100" dist="38100" dir="2700000" algn="tl">
                    <a:srgbClr val="000000">
                      <a:alpha val="43137"/>
                    </a:srgbClr>
                  </a:outerShdw>
                </a:effectLst>
                <a:latin typeface="Calibri"/>
              </a:rPr>
              <a:t>Not demonstraed in the spinal cord</a:t>
            </a:r>
          </a:p>
        </p:txBody>
      </p:sp>
      <p:grpSp>
        <p:nvGrpSpPr>
          <p:cNvPr id="2" name="Group 25"/>
          <p:cNvGrpSpPr/>
          <p:nvPr/>
        </p:nvGrpSpPr>
        <p:grpSpPr>
          <a:xfrm>
            <a:off x="492578" y="3190563"/>
            <a:ext cx="6470026" cy="3026623"/>
            <a:chOff x="1004329" y="1322855"/>
            <a:chExt cx="7413107" cy="3581199"/>
          </a:xfrm>
        </p:grpSpPr>
        <p:sp>
          <p:nvSpPr>
            <p:cNvPr id="56" name="Oval 67"/>
            <p:cNvSpPr/>
            <p:nvPr/>
          </p:nvSpPr>
          <p:spPr>
            <a:xfrm>
              <a:off x="2417339" y="2579129"/>
              <a:ext cx="738011" cy="741278"/>
            </a:xfrm>
            <a:prstGeom prst="ellipse">
              <a:avLst/>
            </a:prstGeom>
            <a:solidFill>
              <a:srgbClr val="EDED87"/>
            </a:solidFill>
            <a:ln>
              <a:solidFill>
                <a:srgbClr val="E2E3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rgbClr val="CCCC00"/>
                </a:solidFill>
              </a:endParaRPr>
            </a:p>
          </p:txBody>
        </p:sp>
        <p:sp>
          <p:nvSpPr>
            <p:cNvPr id="57" name="Oval 68"/>
            <p:cNvSpPr/>
            <p:nvPr/>
          </p:nvSpPr>
          <p:spPr>
            <a:xfrm>
              <a:off x="4109261" y="2708109"/>
              <a:ext cx="859367" cy="863170"/>
            </a:xfrm>
            <a:prstGeom prst="ellipse">
              <a:avLst/>
            </a:prstGeom>
            <a:solidFill>
              <a:srgbClr val="8ABFFA"/>
            </a:solidFill>
            <a:ln>
              <a:solidFill>
                <a:srgbClr val="0542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rgbClr val="CCCC00"/>
                </a:solidFill>
              </a:endParaRPr>
            </a:p>
          </p:txBody>
        </p:sp>
        <p:sp>
          <p:nvSpPr>
            <p:cNvPr id="58" name="Oval 69"/>
            <p:cNvSpPr/>
            <p:nvPr/>
          </p:nvSpPr>
          <p:spPr>
            <a:xfrm>
              <a:off x="4803529" y="3788136"/>
              <a:ext cx="877711" cy="881596"/>
            </a:xfrm>
            <a:prstGeom prst="ellipse">
              <a:avLst/>
            </a:prstGeom>
            <a:solidFill>
              <a:srgbClr val="EBB99D"/>
            </a:solidFill>
            <a:ln>
              <a:solidFill>
                <a:srgbClr val="D67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rgbClr val="CCCC00"/>
                </a:solidFill>
              </a:endParaRPr>
            </a:p>
          </p:txBody>
        </p:sp>
        <p:sp>
          <p:nvSpPr>
            <p:cNvPr id="59" name="Freeform 61"/>
            <p:cNvSpPr/>
            <p:nvPr/>
          </p:nvSpPr>
          <p:spPr>
            <a:xfrm>
              <a:off x="2390528" y="1900215"/>
              <a:ext cx="2163234" cy="1060183"/>
            </a:xfrm>
            <a:custGeom>
              <a:avLst/>
              <a:gdLst>
                <a:gd name="connsiteX0" fmla="*/ 0 w 2433053"/>
                <a:gd name="connsiteY0" fmla="*/ 0 h 1187116"/>
                <a:gd name="connsiteX1" fmla="*/ 449179 w 2433053"/>
                <a:gd name="connsiteY1" fmla="*/ 636337 h 1187116"/>
                <a:gd name="connsiteX2" fmla="*/ 1336842 w 2433053"/>
                <a:gd name="connsiteY2" fmla="*/ 941137 h 1187116"/>
                <a:gd name="connsiteX3" fmla="*/ 2433053 w 2433053"/>
                <a:gd name="connsiteY3" fmla="*/ 1187116 h 1187116"/>
              </a:gdLst>
              <a:ahLst/>
              <a:cxnLst>
                <a:cxn ang="0">
                  <a:pos x="connsiteX0" y="connsiteY0"/>
                </a:cxn>
                <a:cxn ang="0">
                  <a:pos x="connsiteX1" y="connsiteY1"/>
                </a:cxn>
                <a:cxn ang="0">
                  <a:pos x="connsiteX2" y="connsiteY2"/>
                </a:cxn>
                <a:cxn ang="0">
                  <a:pos x="connsiteX3" y="connsiteY3"/>
                </a:cxn>
              </a:cxnLst>
              <a:rect l="l" t="t" r="r" b="b"/>
              <a:pathLst>
                <a:path w="2433053" h="1187116">
                  <a:moveTo>
                    <a:pt x="0" y="0"/>
                  </a:moveTo>
                  <a:lnTo>
                    <a:pt x="449179" y="636337"/>
                  </a:lnTo>
                  <a:lnTo>
                    <a:pt x="1336842" y="941137"/>
                  </a:lnTo>
                  <a:lnTo>
                    <a:pt x="2433053" y="1187116"/>
                  </a:lnTo>
                </a:path>
              </a:pathLst>
            </a:custGeom>
            <a:ln w="28575">
              <a:solidFill>
                <a:srgbClr val="054284"/>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solidFill>
                  <a:srgbClr val="000000"/>
                </a:solidFill>
              </a:endParaRPr>
            </a:p>
          </p:txBody>
        </p:sp>
        <p:sp>
          <p:nvSpPr>
            <p:cNvPr id="60" name="Freeform 62"/>
            <p:cNvSpPr/>
            <p:nvPr/>
          </p:nvSpPr>
          <p:spPr>
            <a:xfrm>
              <a:off x="2390528" y="1962579"/>
              <a:ext cx="3080456" cy="1709333"/>
            </a:xfrm>
            <a:custGeom>
              <a:avLst/>
              <a:gdLst>
                <a:gd name="connsiteX0" fmla="*/ 0 w 3465095"/>
                <a:gd name="connsiteY0" fmla="*/ 0 h 1914358"/>
                <a:gd name="connsiteX1" fmla="*/ 224589 w 3465095"/>
                <a:gd name="connsiteY1" fmla="*/ 876968 h 1914358"/>
                <a:gd name="connsiteX2" fmla="*/ 2390274 w 3465095"/>
                <a:gd name="connsiteY2" fmla="*/ 1732547 h 1914358"/>
                <a:gd name="connsiteX3" fmla="*/ 3465095 w 3465095"/>
                <a:gd name="connsiteY3" fmla="*/ 1914358 h 1914358"/>
                <a:gd name="connsiteX4" fmla="*/ 3465095 w 3465095"/>
                <a:gd name="connsiteY4" fmla="*/ 1914358 h 191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095" h="1914358">
                  <a:moveTo>
                    <a:pt x="0" y="0"/>
                  </a:moveTo>
                  <a:lnTo>
                    <a:pt x="224589" y="876968"/>
                  </a:lnTo>
                  <a:lnTo>
                    <a:pt x="2390274" y="1732547"/>
                  </a:lnTo>
                  <a:lnTo>
                    <a:pt x="3465095" y="1914358"/>
                  </a:lnTo>
                  <a:lnTo>
                    <a:pt x="3465095" y="1914358"/>
                  </a:lnTo>
                </a:path>
              </a:pathLst>
            </a:custGeom>
            <a:noFill/>
            <a:ln>
              <a:solidFill>
                <a:srgbClr val="D67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rgbClr val="CCCC00"/>
                </a:solidFill>
              </a:endParaRPr>
            </a:p>
          </p:txBody>
        </p:sp>
        <p:sp>
          <p:nvSpPr>
            <p:cNvPr id="61" name="Freeform 63"/>
            <p:cNvSpPr/>
            <p:nvPr/>
          </p:nvSpPr>
          <p:spPr>
            <a:xfrm>
              <a:off x="2338318" y="1904466"/>
              <a:ext cx="3032477" cy="2426516"/>
            </a:xfrm>
            <a:custGeom>
              <a:avLst/>
              <a:gdLst>
                <a:gd name="connsiteX0" fmla="*/ 0 w 3411621"/>
                <a:gd name="connsiteY0" fmla="*/ 0 h 2716464"/>
                <a:gd name="connsiteX1" fmla="*/ 203200 w 3411621"/>
                <a:gd name="connsiteY1" fmla="*/ 844885 h 2716464"/>
                <a:gd name="connsiteX2" fmla="*/ 919747 w 3411621"/>
                <a:gd name="connsiteY2" fmla="*/ 1310106 h 2716464"/>
                <a:gd name="connsiteX3" fmla="*/ 1807410 w 3411621"/>
                <a:gd name="connsiteY3" fmla="*/ 1668379 h 2716464"/>
                <a:gd name="connsiteX4" fmla="*/ 3411621 w 3411621"/>
                <a:gd name="connsiteY4" fmla="*/ 2716464 h 27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21" h="2716464">
                  <a:moveTo>
                    <a:pt x="0" y="0"/>
                  </a:moveTo>
                  <a:lnTo>
                    <a:pt x="203200" y="844885"/>
                  </a:lnTo>
                  <a:lnTo>
                    <a:pt x="919747" y="1310106"/>
                  </a:lnTo>
                  <a:lnTo>
                    <a:pt x="1807410" y="1668379"/>
                  </a:lnTo>
                  <a:lnTo>
                    <a:pt x="3411621" y="2716464"/>
                  </a:lnTo>
                </a:path>
              </a:pathLst>
            </a:custGeom>
            <a:ln w="28575">
              <a:solidFill>
                <a:srgbClr val="7B256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solidFill>
                  <a:srgbClr val="000000"/>
                </a:solidFill>
              </a:endParaRPr>
            </a:p>
          </p:txBody>
        </p:sp>
        <p:sp>
          <p:nvSpPr>
            <p:cNvPr id="62" name="Rectangle 54"/>
            <p:cNvSpPr>
              <a:spLocks noChangeArrowheads="1"/>
            </p:cNvSpPr>
            <p:nvPr/>
          </p:nvSpPr>
          <p:spPr bwMode="auto">
            <a:xfrm rot="16200000">
              <a:off x="245456" y="2787253"/>
              <a:ext cx="2011440" cy="49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GB" altLang="en-US" sz="1400" b="1" dirty="0">
                  <a:solidFill>
                    <a:srgbClr val="000000"/>
                  </a:solidFill>
                  <a:latin typeface="Calibri" panose="020F0502020204030204" pitchFamily="34" charset="0"/>
                </a:rPr>
                <a:t>Net brain parenchymal</a:t>
              </a:r>
              <a:br>
                <a:rPr lang="en-GB" altLang="en-US" sz="1400" b="1" dirty="0">
                  <a:solidFill>
                    <a:srgbClr val="000000"/>
                  </a:solidFill>
                  <a:latin typeface="Calibri" panose="020F0502020204030204" pitchFamily="34" charset="0"/>
                </a:rPr>
              </a:br>
              <a:r>
                <a:rPr lang="en-GB" altLang="en-US" sz="1400" b="1" dirty="0">
                  <a:solidFill>
                    <a:srgbClr val="000000"/>
                  </a:solidFill>
                  <a:latin typeface="Calibri" panose="020F0502020204030204" pitchFamily="34" charset="0"/>
                </a:rPr>
                <a:t>volume loss</a:t>
              </a:r>
              <a:endParaRPr lang="en-GB" altLang="en-US" sz="1400" b="1" dirty="0">
                <a:solidFill>
                  <a:srgbClr val="000000"/>
                </a:solidFill>
                <a:latin typeface="Calibri" panose="020F0502020204030204" pitchFamily="34" charset="0"/>
                <a:cs typeface="Tahoma" pitchFamily="34" charset="0"/>
              </a:endParaRPr>
            </a:p>
          </p:txBody>
        </p:sp>
        <p:sp>
          <p:nvSpPr>
            <p:cNvPr id="63" name="Rectangle 53"/>
            <p:cNvSpPr>
              <a:spLocks noChangeArrowheads="1"/>
            </p:cNvSpPr>
            <p:nvPr/>
          </p:nvSpPr>
          <p:spPr bwMode="auto">
            <a:xfrm>
              <a:off x="2841522" y="1322855"/>
              <a:ext cx="2487499"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400" b="1" dirty="0">
                  <a:solidFill>
                    <a:srgbClr val="000000"/>
                  </a:solidFill>
                  <a:latin typeface="Calibri" panose="020F0502020204030204" pitchFamily="34" charset="0"/>
                  <a:cs typeface="Tahoma" pitchFamily="34" charset="0"/>
                </a:rPr>
                <a:t>Treatment duration (months)</a:t>
              </a:r>
            </a:p>
          </p:txBody>
        </p:sp>
        <p:sp>
          <p:nvSpPr>
            <p:cNvPr id="64" name="Freeform 65"/>
            <p:cNvSpPr/>
            <p:nvPr/>
          </p:nvSpPr>
          <p:spPr>
            <a:xfrm>
              <a:off x="2390529" y="1976753"/>
              <a:ext cx="2875844" cy="2191235"/>
            </a:xfrm>
            <a:custGeom>
              <a:avLst/>
              <a:gdLst>
                <a:gd name="connsiteX0" fmla="*/ 0 w 3235158"/>
                <a:gd name="connsiteY0" fmla="*/ 0 h 2454442"/>
                <a:gd name="connsiteX1" fmla="*/ 2256589 w 3235158"/>
                <a:gd name="connsiteY1" fmla="*/ 1919705 h 2454442"/>
                <a:gd name="connsiteX2" fmla="*/ 3235158 w 3235158"/>
                <a:gd name="connsiteY2" fmla="*/ 2454442 h 2454442"/>
              </a:gdLst>
              <a:ahLst/>
              <a:cxnLst>
                <a:cxn ang="0">
                  <a:pos x="connsiteX0" y="connsiteY0"/>
                </a:cxn>
                <a:cxn ang="0">
                  <a:pos x="connsiteX1" y="connsiteY1"/>
                </a:cxn>
                <a:cxn ang="0">
                  <a:pos x="connsiteX2" y="connsiteY2"/>
                </a:cxn>
              </a:cxnLst>
              <a:rect l="l" t="t" r="r" b="b"/>
              <a:pathLst>
                <a:path w="3235158" h="2454442">
                  <a:moveTo>
                    <a:pt x="0" y="0"/>
                  </a:moveTo>
                  <a:lnTo>
                    <a:pt x="2256589" y="1919705"/>
                  </a:lnTo>
                  <a:lnTo>
                    <a:pt x="3235158" y="2454442"/>
                  </a:ln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solidFill>
                  <a:srgbClr val="000000"/>
                </a:solidFill>
              </a:endParaRPr>
            </a:p>
          </p:txBody>
        </p:sp>
        <p:sp>
          <p:nvSpPr>
            <p:cNvPr id="65" name="Freeform 66"/>
            <p:cNvSpPr/>
            <p:nvPr/>
          </p:nvSpPr>
          <p:spPr>
            <a:xfrm>
              <a:off x="2334084" y="1966831"/>
              <a:ext cx="3279422" cy="1370585"/>
            </a:xfrm>
            <a:custGeom>
              <a:avLst/>
              <a:gdLst>
                <a:gd name="connsiteX0" fmla="*/ 0 w 3689684"/>
                <a:gd name="connsiteY0" fmla="*/ 0 h 1534695"/>
                <a:gd name="connsiteX1" fmla="*/ 294105 w 3689684"/>
                <a:gd name="connsiteY1" fmla="*/ 732590 h 1534695"/>
                <a:gd name="connsiteX2" fmla="*/ 1534694 w 3689684"/>
                <a:gd name="connsiteY2" fmla="*/ 1048084 h 1534695"/>
                <a:gd name="connsiteX3" fmla="*/ 2523957 w 3689684"/>
                <a:gd name="connsiteY3" fmla="*/ 1368927 h 1534695"/>
                <a:gd name="connsiteX4" fmla="*/ 2684378 w 3689684"/>
                <a:gd name="connsiteY4" fmla="*/ 1374274 h 1534695"/>
                <a:gd name="connsiteX5" fmla="*/ 3689684 w 3689684"/>
                <a:gd name="connsiteY5" fmla="*/ 1534695 h 15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9684" h="1534695">
                  <a:moveTo>
                    <a:pt x="0" y="0"/>
                  </a:moveTo>
                  <a:lnTo>
                    <a:pt x="294105" y="732590"/>
                  </a:lnTo>
                  <a:lnTo>
                    <a:pt x="1534694" y="1048084"/>
                  </a:lnTo>
                  <a:lnTo>
                    <a:pt x="2523957" y="1368927"/>
                  </a:lnTo>
                  <a:lnTo>
                    <a:pt x="2684378" y="1374274"/>
                  </a:lnTo>
                  <a:lnTo>
                    <a:pt x="3689684" y="1534695"/>
                  </a:lnTo>
                </a:path>
              </a:pathLst>
            </a:custGeom>
            <a:ln w="28575">
              <a:solidFill>
                <a:srgbClr val="376E39"/>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solidFill>
                  <a:srgbClr val="000000"/>
                </a:solidFill>
              </a:endParaRPr>
            </a:p>
          </p:txBody>
        </p:sp>
        <p:sp>
          <p:nvSpPr>
            <p:cNvPr id="66" name="TextBox 70"/>
            <p:cNvSpPr txBox="1">
              <a:spLocks noChangeArrowheads="1"/>
            </p:cNvSpPr>
            <p:nvPr/>
          </p:nvSpPr>
          <p:spPr bwMode="auto">
            <a:xfrm>
              <a:off x="3987813" y="2462154"/>
              <a:ext cx="1090976"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GB" altLang="en-US" sz="1400" dirty="0">
                  <a:solidFill>
                    <a:srgbClr val="000000"/>
                  </a:solidFill>
                  <a:latin typeface="Calibri" panose="020F0502020204030204" pitchFamily="34" charset="0"/>
                  <a:cs typeface="Arial" pitchFamily="34" charset="0"/>
                </a:rPr>
                <a:t>PREVENTION</a:t>
              </a:r>
            </a:p>
          </p:txBody>
        </p:sp>
        <p:sp>
          <p:nvSpPr>
            <p:cNvPr id="67" name="TextBox 71"/>
            <p:cNvSpPr txBox="1">
              <a:spLocks noChangeArrowheads="1"/>
            </p:cNvSpPr>
            <p:nvPr/>
          </p:nvSpPr>
          <p:spPr bwMode="auto">
            <a:xfrm>
              <a:off x="2083639" y="3306899"/>
              <a:ext cx="1480200"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GB" altLang="en-US" sz="1400" dirty="0">
                  <a:solidFill>
                    <a:srgbClr val="000000"/>
                  </a:solidFill>
                  <a:latin typeface="Calibri" panose="020F0502020204030204" pitchFamily="34" charset="0"/>
                  <a:cs typeface="Arial" pitchFamily="34" charset="0"/>
                </a:rPr>
                <a:t>PSEUDOATROPHY</a:t>
              </a:r>
            </a:p>
          </p:txBody>
        </p:sp>
        <p:sp>
          <p:nvSpPr>
            <p:cNvPr id="68" name="TextBox 72"/>
            <p:cNvSpPr txBox="1">
              <a:spLocks noChangeArrowheads="1"/>
            </p:cNvSpPr>
            <p:nvPr/>
          </p:nvSpPr>
          <p:spPr bwMode="auto">
            <a:xfrm>
              <a:off x="4270148" y="4649134"/>
              <a:ext cx="1981168"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GB" altLang="en-US" sz="1400" dirty="0">
                  <a:solidFill>
                    <a:srgbClr val="000000"/>
                  </a:solidFill>
                  <a:latin typeface="Calibri" panose="020F0502020204030204" pitchFamily="34" charset="0"/>
                  <a:cs typeface="Arial" pitchFamily="34" charset="0"/>
                </a:rPr>
                <a:t>IRREVERSIBLE ATROPHY</a:t>
              </a:r>
            </a:p>
          </p:txBody>
        </p:sp>
        <p:grpSp>
          <p:nvGrpSpPr>
            <p:cNvPr id="3" name="Group 24"/>
            <p:cNvGrpSpPr/>
            <p:nvPr/>
          </p:nvGrpSpPr>
          <p:grpSpPr>
            <a:xfrm>
              <a:off x="1432342" y="1588374"/>
              <a:ext cx="4502897" cy="2599456"/>
              <a:chOff x="1379590" y="1579582"/>
              <a:chExt cx="4502897" cy="2599456"/>
            </a:xfrm>
          </p:grpSpPr>
          <p:grpSp>
            <p:nvGrpSpPr>
              <p:cNvPr id="4" name="Group 20"/>
              <p:cNvGrpSpPr/>
              <p:nvPr/>
            </p:nvGrpSpPr>
            <p:grpSpPr>
              <a:xfrm>
                <a:off x="1379590" y="2187752"/>
                <a:ext cx="613444" cy="1697790"/>
                <a:chOff x="1467510" y="2187752"/>
                <a:chExt cx="613444" cy="1697790"/>
              </a:xfrm>
            </p:grpSpPr>
            <p:sp>
              <p:nvSpPr>
                <p:cNvPr id="97" name="Rectangle 36"/>
                <p:cNvSpPr>
                  <a:spLocks noChangeArrowheads="1"/>
                </p:cNvSpPr>
                <p:nvPr/>
              </p:nvSpPr>
              <p:spPr bwMode="auto">
                <a:xfrm>
                  <a:off x="1467510" y="3630622"/>
                  <a:ext cx="613444"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a:r>
                    <a:rPr lang="en-US" altLang="en-US" sz="1400" dirty="0" smtClean="0">
                      <a:solidFill>
                        <a:srgbClr val="000000"/>
                      </a:solidFill>
                      <a:latin typeface="Calibri" panose="020F0502020204030204" pitchFamily="34" charset="0"/>
                      <a:cs typeface="Tahoma" pitchFamily="34" charset="0"/>
                    </a:rPr>
                    <a:t>&gt;–2.0</a:t>
                  </a:r>
                  <a:r>
                    <a:rPr lang="en-US" altLang="en-US" sz="1400" dirty="0">
                      <a:solidFill>
                        <a:srgbClr val="000000"/>
                      </a:solidFill>
                      <a:latin typeface="Calibri" pitchFamily="34" charset="0"/>
                      <a:cs typeface="Tahoma" pitchFamily="34" charset="0"/>
                    </a:rPr>
                    <a:t>%</a:t>
                  </a:r>
                </a:p>
              </p:txBody>
            </p:sp>
            <p:sp>
              <p:nvSpPr>
                <p:cNvPr id="98" name="Rectangle 37"/>
                <p:cNvSpPr>
                  <a:spLocks noChangeArrowheads="1"/>
                </p:cNvSpPr>
                <p:nvPr/>
              </p:nvSpPr>
              <p:spPr bwMode="auto">
                <a:xfrm>
                  <a:off x="1570363" y="3149666"/>
                  <a:ext cx="510591"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a:r>
                    <a:rPr lang="en-US" altLang="en-US" sz="1400" dirty="0">
                      <a:solidFill>
                        <a:srgbClr val="000000"/>
                      </a:solidFill>
                      <a:latin typeface="Calibri" panose="020F0502020204030204" pitchFamily="34" charset="0"/>
                      <a:cs typeface="Tahoma" pitchFamily="34" charset="0"/>
                    </a:rPr>
                    <a:t>–</a:t>
                  </a:r>
                  <a:r>
                    <a:rPr lang="en-US" altLang="en-US" sz="1400" dirty="0" smtClean="0">
                      <a:solidFill>
                        <a:srgbClr val="000000"/>
                      </a:solidFill>
                      <a:latin typeface="Calibri" pitchFamily="34" charset="0"/>
                      <a:cs typeface="Tahoma" pitchFamily="34" charset="0"/>
                    </a:rPr>
                    <a:t>1.5</a:t>
                  </a:r>
                  <a:r>
                    <a:rPr lang="en-US" altLang="en-US" sz="1400" dirty="0">
                      <a:solidFill>
                        <a:srgbClr val="000000"/>
                      </a:solidFill>
                      <a:latin typeface="Calibri" pitchFamily="34" charset="0"/>
                      <a:cs typeface="Tahoma" pitchFamily="34" charset="0"/>
                    </a:rPr>
                    <a:t>%</a:t>
                  </a:r>
                </a:p>
              </p:txBody>
            </p:sp>
            <p:sp>
              <p:nvSpPr>
                <p:cNvPr id="99" name="Rectangle 38"/>
                <p:cNvSpPr>
                  <a:spLocks noChangeArrowheads="1"/>
                </p:cNvSpPr>
                <p:nvPr/>
              </p:nvSpPr>
              <p:spPr bwMode="auto">
                <a:xfrm>
                  <a:off x="1570363" y="2668709"/>
                  <a:ext cx="510591"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a:r>
                    <a:rPr lang="en-US" altLang="en-US" sz="1400" dirty="0">
                      <a:solidFill>
                        <a:srgbClr val="000000"/>
                      </a:solidFill>
                      <a:latin typeface="Calibri" panose="020F0502020204030204" pitchFamily="34" charset="0"/>
                      <a:cs typeface="Tahoma" pitchFamily="34" charset="0"/>
                    </a:rPr>
                    <a:t>–</a:t>
                  </a:r>
                  <a:r>
                    <a:rPr lang="en-US" altLang="en-US" sz="1400" dirty="0" smtClean="0">
                      <a:solidFill>
                        <a:srgbClr val="000000"/>
                      </a:solidFill>
                      <a:latin typeface="Calibri" pitchFamily="34" charset="0"/>
                      <a:cs typeface="Tahoma" pitchFamily="34" charset="0"/>
                    </a:rPr>
                    <a:t>1.0</a:t>
                  </a:r>
                  <a:r>
                    <a:rPr lang="en-US" altLang="en-US" sz="1400" dirty="0">
                      <a:solidFill>
                        <a:srgbClr val="000000"/>
                      </a:solidFill>
                      <a:latin typeface="Calibri" pitchFamily="34" charset="0"/>
                      <a:cs typeface="Tahoma" pitchFamily="34" charset="0"/>
                    </a:rPr>
                    <a:t>%</a:t>
                  </a:r>
                </a:p>
              </p:txBody>
            </p:sp>
            <p:sp>
              <p:nvSpPr>
                <p:cNvPr id="100" name="Rectangle 39"/>
                <p:cNvSpPr>
                  <a:spLocks noChangeArrowheads="1"/>
                </p:cNvSpPr>
                <p:nvPr/>
              </p:nvSpPr>
              <p:spPr bwMode="auto">
                <a:xfrm>
                  <a:off x="1570363" y="2187752"/>
                  <a:ext cx="510591"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a:r>
                    <a:rPr lang="en-US" altLang="en-US" sz="1400" dirty="0">
                      <a:solidFill>
                        <a:srgbClr val="000000"/>
                      </a:solidFill>
                      <a:latin typeface="Calibri" panose="020F0502020204030204" pitchFamily="34" charset="0"/>
                      <a:cs typeface="Tahoma" pitchFamily="34" charset="0"/>
                    </a:rPr>
                    <a:t>–</a:t>
                  </a:r>
                  <a:r>
                    <a:rPr lang="en-US" altLang="en-US" sz="1400" dirty="0" smtClean="0">
                      <a:solidFill>
                        <a:srgbClr val="000000"/>
                      </a:solidFill>
                      <a:latin typeface="Calibri" pitchFamily="34" charset="0"/>
                      <a:cs typeface="Tahoma" pitchFamily="34" charset="0"/>
                    </a:rPr>
                    <a:t>0.5</a:t>
                  </a:r>
                  <a:r>
                    <a:rPr lang="en-US" altLang="en-US" sz="1400" dirty="0">
                      <a:solidFill>
                        <a:srgbClr val="000000"/>
                      </a:solidFill>
                      <a:latin typeface="Calibri" pitchFamily="34" charset="0"/>
                      <a:cs typeface="Tahoma" pitchFamily="34" charset="0"/>
                    </a:rPr>
                    <a:t>%</a:t>
                  </a:r>
                </a:p>
              </p:txBody>
            </p:sp>
          </p:grpSp>
          <p:grpSp>
            <p:nvGrpSpPr>
              <p:cNvPr id="5" name="Group 19"/>
              <p:cNvGrpSpPr/>
              <p:nvPr/>
            </p:nvGrpSpPr>
            <p:grpSpPr>
              <a:xfrm>
                <a:off x="2125270" y="1579582"/>
                <a:ext cx="3086503" cy="254920"/>
                <a:chOff x="2125270" y="1623542"/>
                <a:chExt cx="3086503" cy="254920"/>
              </a:xfrm>
            </p:grpSpPr>
            <p:sp>
              <p:nvSpPr>
                <p:cNvPr id="92" name="Rectangle 43"/>
                <p:cNvSpPr>
                  <a:spLocks noChangeArrowheads="1"/>
                </p:cNvSpPr>
                <p:nvPr/>
              </p:nvSpPr>
              <p:spPr bwMode="auto">
                <a:xfrm>
                  <a:off x="2125270" y="1623542"/>
                  <a:ext cx="104691"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400" dirty="0">
                      <a:solidFill>
                        <a:srgbClr val="000000"/>
                      </a:solidFill>
                      <a:latin typeface="Calibri" panose="020F0502020204030204" pitchFamily="34" charset="0"/>
                      <a:cs typeface="Tahoma" pitchFamily="34" charset="0"/>
                    </a:rPr>
                    <a:t>0</a:t>
                  </a:r>
                </a:p>
              </p:txBody>
            </p:sp>
            <p:sp>
              <p:nvSpPr>
                <p:cNvPr id="93" name="Rectangle 45"/>
                <p:cNvSpPr>
                  <a:spLocks noChangeArrowheads="1"/>
                </p:cNvSpPr>
                <p:nvPr/>
              </p:nvSpPr>
              <p:spPr bwMode="auto">
                <a:xfrm>
                  <a:off x="3543305" y="1623542"/>
                  <a:ext cx="209379"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400" dirty="0">
                      <a:solidFill>
                        <a:srgbClr val="000000"/>
                      </a:solidFill>
                      <a:latin typeface="Calibri" panose="020F0502020204030204" pitchFamily="34" charset="0"/>
                      <a:cs typeface="Tahoma" pitchFamily="34" charset="0"/>
                    </a:rPr>
                    <a:t>12</a:t>
                  </a:r>
                </a:p>
              </p:txBody>
            </p:sp>
            <p:sp>
              <p:nvSpPr>
                <p:cNvPr id="94" name="Rectangle 52"/>
                <p:cNvSpPr>
                  <a:spLocks noChangeArrowheads="1"/>
                </p:cNvSpPr>
                <p:nvPr/>
              </p:nvSpPr>
              <p:spPr bwMode="auto">
                <a:xfrm>
                  <a:off x="5002394" y="1623542"/>
                  <a:ext cx="209379"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400" dirty="0">
                      <a:solidFill>
                        <a:srgbClr val="000000"/>
                      </a:solidFill>
                      <a:latin typeface="Calibri" panose="020F0502020204030204" pitchFamily="34" charset="0"/>
                      <a:cs typeface="Tahoma" pitchFamily="34" charset="0"/>
                    </a:rPr>
                    <a:t>36</a:t>
                  </a:r>
                </a:p>
              </p:txBody>
            </p:sp>
            <p:sp>
              <p:nvSpPr>
                <p:cNvPr id="95" name="Rectangle 43"/>
                <p:cNvSpPr>
                  <a:spLocks noChangeArrowheads="1"/>
                </p:cNvSpPr>
                <p:nvPr/>
              </p:nvSpPr>
              <p:spPr bwMode="auto">
                <a:xfrm>
                  <a:off x="2801193" y="1623542"/>
                  <a:ext cx="104691"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400" dirty="0">
                      <a:solidFill>
                        <a:srgbClr val="000000"/>
                      </a:solidFill>
                      <a:latin typeface="Calibri" panose="020F0502020204030204" pitchFamily="34" charset="0"/>
                      <a:cs typeface="Tahoma" pitchFamily="34" charset="0"/>
                    </a:rPr>
                    <a:t>6</a:t>
                  </a:r>
                </a:p>
              </p:txBody>
            </p:sp>
            <p:sp>
              <p:nvSpPr>
                <p:cNvPr id="96" name="Rectangle 52"/>
                <p:cNvSpPr>
                  <a:spLocks noChangeArrowheads="1"/>
                </p:cNvSpPr>
                <p:nvPr/>
              </p:nvSpPr>
              <p:spPr bwMode="auto">
                <a:xfrm>
                  <a:off x="4270029" y="1623542"/>
                  <a:ext cx="209379" cy="25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400" dirty="0">
                      <a:solidFill>
                        <a:srgbClr val="000000"/>
                      </a:solidFill>
                      <a:latin typeface="Calibri" panose="020F0502020204030204" pitchFamily="34" charset="0"/>
                      <a:cs typeface="Tahoma" pitchFamily="34" charset="0"/>
                    </a:rPr>
                    <a:t>24</a:t>
                  </a:r>
                </a:p>
              </p:txBody>
            </p:sp>
          </p:grpSp>
          <p:grpSp>
            <p:nvGrpSpPr>
              <p:cNvPr id="6" name="Group 23"/>
              <p:cNvGrpSpPr/>
              <p:nvPr/>
            </p:nvGrpSpPr>
            <p:grpSpPr>
              <a:xfrm>
                <a:off x="2102122" y="1819137"/>
                <a:ext cx="3780365" cy="2359901"/>
                <a:chOff x="2102122" y="1819137"/>
                <a:chExt cx="3780365" cy="2359901"/>
              </a:xfrm>
            </p:grpSpPr>
            <p:grpSp>
              <p:nvGrpSpPr>
                <p:cNvPr id="7" name="Group 22"/>
                <p:cNvGrpSpPr/>
                <p:nvPr/>
              </p:nvGrpSpPr>
              <p:grpSpPr>
                <a:xfrm>
                  <a:off x="2102122" y="2318047"/>
                  <a:ext cx="72000" cy="1860991"/>
                  <a:chOff x="2102122" y="2318047"/>
                  <a:chExt cx="72000" cy="1860991"/>
                </a:xfrm>
              </p:grpSpPr>
              <p:sp>
                <p:nvSpPr>
                  <p:cNvPr id="87" name="Line 13"/>
                  <p:cNvSpPr>
                    <a:spLocks noChangeShapeType="1"/>
                  </p:cNvSpPr>
                  <p:nvPr/>
                </p:nvSpPr>
                <p:spPr bwMode="auto">
                  <a:xfrm>
                    <a:off x="2102122" y="4179038"/>
                    <a:ext cx="72000" cy="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8" name="Line 14"/>
                  <p:cNvSpPr>
                    <a:spLocks noChangeShapeType="1"/>
                  </p:cNvSpPr>
                  <p:nvPr/>
                </p:nvSpPr>
                <p:spPr bwMode="auto">
                  <a:xfrm>
                    <a:off x="2102122" y="3756665"/>
                    <a:ext cx="72000" cy="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9" name="Line 15"/>
                  <p:cNvSpPr>
                    <a:spLocks noChangeShapeType="1"/>
                  </p:cNvSpPr>
                  <p:nvPr/>
                </p:nvSpPr>
                <p:spPr bwMode="auto">
                  <a:xfrm>
                    <a:off x="2102122" y="3324371"/>
                    <a:ext cx="72000" cy="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90" name="Line 16"/>
                  <p:cNvSpPr>
                    <a:spLocks noChangeShapeType="1"/>
                  </p:cNvSpPr>
                  <p:nvPr/>
                </p:nvSpPr>
                <p:spPr bwMode="auto">
                  <a:xfrm>
                    <a:off x="2102122" y="2821209"/>
                    <a:ext cx="72000" cy="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91" name="Line 17"/>
                  <p:cNvSpPr>
                    <a:spLocks noChangeShapeType="1"/>
                  </p:cNvSpPr>
                  <p:nvPr/>
                </p:nvSpPr>
                <p:spPr bwMode="auto">
                  <a:xfrm>
                    <a:off x="2102122" y="2318047"/>
                    <a:ext cx="72000" cy="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grpSp>
            <p:grpSp>
              <p:nvGrpSpPr>
                <p:cNvPr id="8" name="Group 21"/>
                <p:cNvGrpSpPr/>
                <p:nvPr/>
              </p:nvGrpSpPr>
              <p:grpSpPr>
                <a:xfrm>
                  <a:off x="2181143" y="1819137"/>
                  <a:ext cx="2923822" cy="2357209"/>
                  <a:chOff x="2181143" y="1819137"/>
                  <a:chExt cx="2923822" cy="2357209"/>
                </a:xfrm>
              </p:grpSpPr>
              <p:sp>
                <p:nvSpPr>
                  <p:cNvPr id="81" name="Line 24"/>
                  <p:cNvSpPr>
                    <a:spLocks noChangeShapeType="1"/>
                  </p:cNvSpPr>
                  <p:nvPr/>
                </p:nvSpPr>
                <p:spPr bwMode="auto">
                  <a:xfrm flipV="1">
                    <a:off x="3644465" y="1819137"/>
                    <a:ext cx="0" cy="7200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2" name="Line 25"/>
                  <p:cNvSpPr>
                    <a:spLocks noChangeShapeType="1"/>
                  </p:cNvSpPr>
                  <p:nvPr/>
                </p:nvSpPr>
                <p:spPr bwMode="auto">
                  <a:xfrm flipV="1">
                    <a:off x="5104965" y="1819137"/>
                    <a:ext cx="0" cy="7200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3" name="Line 12"/>
                  <p:cNvSpPr>
                    <a:spLocks noChangeShapeType="1"/>
                  </p:cNvSpPr>
                  <p:nvPr/>
                </p:nvSpPr>
                <p:spPr bwMode="auto">
                  <a:xfrm>
                    <a:off x="2181143" y="1887170"/>
                    <a:ext cx="0" cy="2289176"/>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4" name="Line 24"/>
                  <p:cNvSpPr>
                    <a:spLocks noChangeShapeType="1"/>
                  </p:cNvSpPr>
                  <p:nvPr/>
                </p:nvSpPr>
                <p:spPr bwMode="auto">
                  <a:xfrm flipV="1">
                    <a:off x="2181143" y="1819137"/>
                    <a:ext cx="0" cy="7200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5" name="Line 24"/>
                  <p:cNvSpPr>
                    <a:spLocks noChangeShapeType="1"/>
                  </p:cNvSpPr>
                  <p:nvPr/>
                </p:nvSpPr>
                <p:spPr bwMode="auto">
                  <a:xfrm flipV="1">
                    <a:off x="2859887" y="1819137"/>
                    <a:ext cx="0" cy="7200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sp>
                <p:nvSpPr>
                  <p:cNvPr id="86" name="Line 25"/>
                  <p:cNvSpPr>
                    <a:spLocks noChangeShapeType="1"/>
                  </p:cNvSpPr>
                  <p:nvPr/>
                </p:nvSpPr>
                <p:spPr bwMode="auto">
                  <a:xfrm flipV="1">
                    <a:off x="4375420" y="1819137"/>
                    <a:ext cx="0" cy="7200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grpSp>
            <p:sp>
              <p:nvSpPr>
                <p:cNvPr id="80" name="Line 21"/>
                <p:cNvSpPr>
                  <a:spLocks noChangeShapeType="1"/>
                </p:cNvSpPr>
                <p:nvPr/>
              </p:nvSpPr>
              <p:spPr bwMode="auto">
                <a:xfrm>
                  <a:off x="2189610" y="1895674"/>
                  <a:ext cx="3692877" cy="0"/>
                </a:xfrm>
                <a:prstGeom prst="line">
                  <a:avLst/>
                </a:prstGeom>
                <a:noFill/>
                <a:ln w="19050" cap="sq">
                  <a:solidFill>
                    <a:schemeClr val="tx1"/>
                  </a:solidFill>
                  <a:round/>
                  <a:headEnd/>
                  <a:tailEnd/>
                </a:ln>
                <a:extLst>
                  <a:ext uri="{909E8E84-426E-40DD-AFC4-6F175D3DCCD1}">
                    <a14:hiddenFill xmlns:a14="http://schemas.microsoft.com/office/drawing/2010/main" xmlns="">
                      <a:noFill/>
                    </a14:hiddenFill>
                  </a:ext>
                </a:extLst>
              </p:spPr>
              <p:txBody>
                <a:bodyPr lIns="78071" tIns="39036" rIns="78071" bIns="39036"/>
                <a:lstStyle/>
                <a:p>
                  <a:endParaRPr lang="en-GB" sz="1400" dirty="0">
                    <a:solidFill>
                      <a:srgbClr val="000000"/>
                    </a:solidFill>
                    <a:latin typeface="Calibri" panose="020F0502020204030204" pitchFamily="34" charset="0"/>
                  </a:endParaRPr>
                </a:p>
              </p:txBody>
            </p:sp>
          </p:grpSp>
        </p:grpSp>
        <p:sp>
          <p:nvSpPr>
            <p:cNvPr id="70" name="Text Box 40"/>
            <p:cNvSpPr txBox="1">
              <a:spLocks noChangeArrowheads="1"/>
            </p:cNvSpPr>
            <p:nvPr/>
          </p:nvSpPr>
          <p:spPr bwMode="auto">
            <a:xfrm>
              <a:off x="5344311" y="3960632"/>
              <a:ext cx="865067" cy="254920"/>
            </a:xfrm>
            <a:prstGeom prst="rect">
              <a:avLst/>
            </a:prstGeom>
            <a:noFill/>
            <a:ln>
              <a:noFill/>
            </a:ln>
            <a:extLst/>
          </p:spPr>
          <p:txBody>
            <a:bodyPr wrap="none" lIns="0" tIns="0" rIns="0" bIns="0"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auto" hangingPunct="1">
                <a:spcBef>
                  <a:spcPts val="0"/>
                </a:spcBef>
                <a:spcAft>
                  <a:spcPts val="0"/>
                </a:spcAft>
                <a:defRPr/>
              </a:pPr>
              <a:r>
                <a:rPr lang="es-ES" sz="1400" kern="0" dirty="0" smtClean="0">
                  <a:solidFill>
                    <a:srgbClr val="000000"/>
                  </a:solidFill>
                  <a:latin typeface="Calibri" panose="020F0502020204030204" pitchFamily="34" charset="0"/>
                  <a:cs typeface="Calibri" pitchFamily="34" charset="0"/>
                </a:rPr>
                <a:t>Untreated</a:t>
              </a:r>
            </a:p>
          </p:txBody>
        </p:sp>
        <p:sp>
          <p:nvSpPr>
            <p:cNvPr id="71" name="Text Box 41"/>
            <p:cNvSpPr txBox="1">
              <a:spLocks noChangeArrowheads="1"/>
            </p:cNvSpPr>
            <p:nvPr/>
          </p:nvSpPr>
          <p:spPr bwMode="auto">
            <a:xfrm>
              <a:off x="5695783" y="3210851"/>
              <a:ext cx="1127709" cy="254920"/>
            </a:xfrm>
            <a:prstGeom prst="rect">
              <a:avLst/>
            </a:prstGeom>
            <a:noFill/>
            <a:ln>
              <a:noFill/>
            </a:ln>
            <a:extLst/>
          </p:spPr>
          <p:txBody>
            <a:bodyPr wrap="none" lIns="0" tIns="0" rIns="0" bIns="0"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auto" hangingPunct="1">
                <a:spcBef>
                  <a:spcPts val="0"/>
                </a:spcBef>
                <a:spcAft>
                  <a:spcPts val="0"/>
                </a:spcAft>
                <a:defRPr/>
              </a:pPr>
              <a:r>
                <a:rPr lang="es-ES" sz="1400" kern="0" dirty="0" err="1" smtClean="0">
                  <a:solidFill>
                    <a:srgbClr val="000000"/>
                  </a:solidFill>
                  <a:latin typeface="Calibri" panose="020F0502020204030204" pitchFamily="34" charset="0"/>
                  <a:cs typeface="Calibri" pitchFamily="34" charset="0"/>
                </a:rPr>
                <a:t>Low</a:t>
              </a:r>
              <a:r>
                <a:rPr lang="es-ES" sz="1400" kern="0" dirty="0" err="1">
                  <a:solidFill>
                    <a:srgbClr val="000000"/>
                  </a:solidFill>
                  <a:latin typeface="Calibri" pitchFamily="34" charset="0"/>
                  <a:cs typeface="Calibri" pitchFamily="34" charset="0"/>
                </a:rPr>
                <a:t>-</a:t>
              </a:r>
              <a:r>
                <a:rPr lang="es-ES" sz="1400" kern="0" dirty="0" err="1" smtClean="0">
                  <a:solidFill>
                    <a:srgbClr val="000000"/>
                  </a:solidFill>
                  <a:latin typeface="Calibri" pitchFamily="34" charset="0"/>
                  <a:cs typeface="Calibri" pitchFamily="34" charset="0"/>
                </a:rPr>
                <a:t>dose</a:t>
              </a:r>
              <a:r>
                <a:rPr lang="es-ES" sz="1400" kern="0" dirty="0" smtClean="0">
                  <a:solidFill>
                    <a:srgbClr val="000000"/>
                  </a:solidFill>
                  <a:latin typeface="Calibri" pitchFamily="34" charset="0"/>
                  <a:cs typeface="Calibri" pitchFamily="34" charset="0"/>
                </a:rPr>
                <a:t> IFN</a:t>
              </a:r>
            </a:p>
          </p:txBody>
        </p:sp>
        <p:sp>
          <p:nvSpPr>
            <p:cNvPr id="72" name="Text Box 42"/>
            <p:cNvSpPr txBox="1">
              <a:spLocks noChangeArrowheads="1"/>
            </p:cNvSpPr>
            <p:nvPr/>
          </p:nvSpPr>
          <p:spPr bwMode="auto">
            <a:xfrm>
              <a:off x="5568892" y="3545348"/>
              <a:ext cx="1056079" cy="254920"/>
            </a:xfrm>
            <a:prstGeom prst="rect">
              <a:avLst/>
            </a:prstGeom>
            <a:noFill/>
            <a:ln>
              <a:noFill/>
            </a:ln>
            <a:extLst/>
          </p:spPr>
          <p:txBody>
            <a:bodyPr wrap="none" lIns="0" tIns="0" rIns="0" bIns="0"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auto" hangingPunct="1">
                <a:spcBef>
                  <a:spcPts val="0"/>
                </a:spcBef>
                <a:spcAft>
                  <a:spcPts val="0"/>
                </a:spcAft>
                <a:defRPr/>
              </a:pPr>
              <a:r>
                <a:rPr lang="es-ES" sz="1400" kern="0" dirty="0" smtClean="0">
                  <a:solidFill>
                    <a:srgbClr val="000000"/>
                  </a:solidFill>
                  <a:latin typeface="Calibri" panose="020F0502020204030204" pitchFamily="34" charset="0"/>
                  <a:cs typeface="Calibri" pitchFamily="34" charset="0"/>
                </a:rPr>
                <a:t>Natalizumab</a:t>
              </a:r>
            </a:p>
          </p:txBody>
        </p:sp>
        <p:sp>
          <p:nvSpPr>
            <p:cNvPr id="73" name="Text Box 43"/>
            <p:cNvSpPr txBox="1">
              <a:spLocks noChangeArrowheads="1"/>
            </p:cNvSpPr>
            <p:nvPr/>
          </p:nvSpPr>
          <p:spPr bwMode="auto">
            <a:xfrm>
              <a:off x="4632890" y="2837506"/>
              <a:ext cx="249785" cy="254920"/>
            </a:xfrm>
            <a:prstGeom prst="rect">
              <a:avLst/>
            </a:prstGeom>
            <a:noFill/>
            <a:ln>
              <a:noFill/>
            </a:ln>
            <a:extLst/>
          </p:spPr>
          <p:txBody>
            <a:bodyPr wrap="none" lIns="0" tIns="0" rIns="0" bIns="0"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auto" hangingPunct="1">
                <a:spcBef>
                  <a:spcPts val="0"/>
                </a:spcBef>
                <a:spcAft>
                  <a:spcPts val="0"/>
                </a:spcAft>
                <a:defRPr/>
              </a:pPr>
              <a:r>
                <a:rPr lang="es-ES" sz="1400" kern="0" dirty="0" smtClean="0">
                  <a:solidFill>
                    <a:srgbClr val="000000"/>
                  </a:solidFill>
                  <a:latin typeface="Calibri" panose="020F0502020204030204" pitchFamily="34" charset="0"/>
                  <a:cs typeface="Calibri" pitchFamily="34" charset="0"/>
                </a:rPr>
                <a:t>GA</a:t>
              </a:r>
            </a:p>
          </p:txBody>
        </p:sp>
        <p:sp>
          <p:nvSpPr>
            <p:cNvPr id="74" name="Text Box 44"/>
            <p:cNvSpPr txBox="1">
              <a:spLocks noChangeArrowheads="1"/>
            </p:cNvSpPr>
            <p:nvPr/>
          </p:nvSpPr>
          <p:spPr bwMode="auto">
            <a:xfrm>
              <a:off x="5429191" y="4248356"/>
              <a:ext cx="2988245" cy="254920"/>
            </a:xfrm>
            <a:prstGeom prst="rect">
              <a:avLst/>
            </a:prstGeom>
            <a:noFill/>
            <a:ln>
              <a:noFill/>
            </a:ln>
            <a:extLst/>
          </p:spPr>
          <p:txBody>
            <a:bodyPr wrap="none" lIns="0" tIns="0" rIns="0" bIns="0"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auto" hangingPunct="1">
                <a:spcBef>
                  <a:spcPts val="0"/>
                </a:spcBef>
                <a:spcAft>
                  <a:spcPts val="0"/>
                </a:spcAft>
                <a:defRPr/>
              </a:pPr>
              <a:r>
                <a:rPr lang="es-ES" sz="1400" kern="0" dirty="0" smtClean="0">
                  <a:solidFill>
                    <a:srgbClr val="000000"/>
                  </a:solidFill>
                  <a:latin typeface="Calibri" panose="020F0502020204030204" pitchFamily="34" charset="0"/>
                  <a:cs typeface="Calibri" pitchFamily="34" charset="0"/>
                </a:rPr>
                <a:t>High-</a:t>
              </a:r>
              <a:r>
                <a:rPr lang="es-ES" sz="1400" kern="0" dirty="0" err="1" smtClean="0">
                  <a:solidFill>
                    <a:srgbClr val="000000"/>
                  </a:solidFill>
                  <a:latin typeface="Calibri" pitchFamily="34" charset="0"/>
                  <a:cs typeface="Calibri" pitchFamily="34" charset="0"/>
                </a:rPr>
                <a:t>dose</a:t>
              </a:r>
              <a:r>
                <a:rPr lang="es-ES" sz="1400" kern="0" dirty="0" smtClean="0">
                  <a:solidFill>
                    <a:srgbClr val="000000"/>
                  </a:solidFill>
                  <a:latin typeface="Calibri" pitchFamily="34" charset="0"/>
                  <a:cs typeface="Calibri" pitchFamily="34" charset="0"/>
                </a:rPr>
                <a:t> IFN / </a:t>
              </a:r>
              <a:r>
                <a:rPr lang="es-ES" sz="1400" kern="0" dirty="0" err="1" smtClean="0">
                  <a:solidFill>
                    <a:srgbClr val="000000"/>
                  </a:solidFill>
                  <a:latin typeface="Calibri" pitchFamily="34" charset="0"/>
                  <a:cs typeface="Calibri" pitchFamily="34" charset="0"/>
                </a:rPr>
                <a:t>Chemotherapeutics</a:t>
              </a:r>
              <a:endParaRPr lang="es-ES" sz="1400" kern="0" dirty="0" smtClean="0">
                <a:solidFill>
                  <a:srgbClr val="000000"/>
                </a:solidFill>
                <a:latin typeface="Calibri" pitchFamily="34" charset="0"/>
                <a:cs typeface="Calibri" pitchFamily="34" charset="0"/>
              </a:endParaRPr>
            </a:p>
          </p:txBody>
        </p:sp>
      </p:grpSp>
      <p:sp>
        <p:nvSpPr>
          <p:cNvPr id="14" name="Rectángulo 13"/>
          <p:cNvSpPr/>
          <p:nvPr/>
        </p:nvSpPr>
        <p:spPr>
          <a:xfrm>
            <a:off x="5352530" y="6465512"/>
            <a:ext cx="3568606" cy="275460"/>
          </a:xfrm>
          <a:prstGeom prst="rect">
            <a:avLst/>
          </a:prstGeom>
        </p:spPr>
        <p:txBody>
          <a:bodyPr wrap="none">
            <a:spAutoFit/>
          </a:bodyPr>
          <a:lstStyle/>
          <a:p>
            <a:pPr algn="r">
              <a:lnSpc>
                <a:spcPct val="85000"/>
              </a:lnSpc>
              <a:spcBef>
                <a:spcPts val="0"/>
              </a:spcBef>
              <a:spcAft>
                <a:spcPts val="0"/>
              </a:spcAft>
            </a:pPr>
            <a:r>
              <a:rPr lang="en-GB" altLang="en-US" sz="1400" kern="0" dirty="0" smtClean="0">
                <a:solidFill>
                  <a:srgbClr val="000000"/>
                </a:solidFill>
                <a:latin typeface="Calibri"/>
              </a:rPr>
              <a:t>Zivadinov </a:t>
            </a:r>
            <a:r>
              <a:rPr lang="en-GB" altLang="en-US" sz="1400" kern="0" dirty="0">
                <a:solidFill>
                  <a:srgbClr val="000000"/>
                </a:solidFill>
                <a:latin typeface="Calibri"/>
              </a:rPr>
              <a:t>R, et al. J </a:t>
            </a:r>
            <a:r>
              <a:rPr lang="en-GB" altLang="en-US" sz="1400" kern="0" dirty="0" err="1">
                <a:solidFill>
                  <a:srgbClr val="000000"/>
                </a:solidFill>
                <a:latin typeface="Calibri"/>
              </a:rPr>
              <a:t>Neurol</a:t>
            </a:r>
            <a:r>
              <a:rPr lang="en-GB" altLang="en-US" sz="1400" kern="0" dirty="0">
                <a:solidFill>
                  <a:srgbClr val="000000"/>
                </a:solidFill>
                <a:latin typeface="Calibri"/>
              </a:rPr>
              <a:t> </a:t>
            </a:r>
            <a:r>
              <a:rPr lang="en-GB" altLang="en-US" sz="1400" kern="0" dirty="0" smtClean="0">
                <a:solidFill>
                  <a:srgbClr val="000000"/>
                </a:solidFill>
                <a:latin typeface="Calibri"/>
              </a:rPr>
              <a:t>2008;Suppl 1:61-74</a:t>
            </a:r>
            <a:endParaRPr lang="en-GB" altLang="en-US" sz="1400" kern="0" dirty="0">
              <a:solidFill>
                <a:srgbClr val="000000"/>
              </a:solidFill>
              <a:latin typeface="Calibri"/>
            </a:endParaRPr>
          </a:p>
        </p:txBody>
      </p:sp>
      <p:sp>
        <p:nvSpPr>
          <p:cNvPr id="53" name="CuadroTexto 7"/>
          <p:cNvSpPr txBox="1">
            <a:spLocks noChangeArrowheads="1"/>
          </p:cNvSpPr>
          <p:nvPr/>
        </p:nvSpPr>
        <p:spPr bwMode="auto">
          <a:xfrm>
            <a:off x="4796187" y="2684831"/>
            <a:ext cx="409166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s-ES" altLang="es-ES" sz="1400" dirty="0" smtClean="0">
                <a:solidFill>
                  <a:srgbClr val="000000"/>
                </a:solidFill>
                <a:latin typeface="Calibri" panose="020F0502020204030204" pitchFamily="34" charset="0"/>
              </a:rPr>
              <a:t>Vidal-Jordana A, et al. </a:t>
            </a:r>
            <a:r>
              <a:rPr lang="es-ES" altLang="es-ES" sz="1400" dirty="0" err="1" smtClean="0">
                <a:solidFill>
                  <a:srgbClr val="000000"/>
                </a:solidFill>
                <a:latin typeface="Calibri" panose="020F0502020204030204" pitchFamily="34" charset="0"/>
              </a:rPr>
              <a:t>Mult</a:t>
            </a:r>
            <a:r>
              <a:rPr lang="es-ES" altLang="es-ES" sz="1400" dirty="0" smtClean="0">
                <a:solidFill>
                  <a:srgbClr val="000000"/>
                </a:solidFill>
                <a:latin typeface="Calibri" panose="020F0502020204030204" pitchFamily="34" charset="0"/>
              </a:rPr>
              <a:t> </a:t>
            </a:r>
            <a:r>
              <a:rPr lang="es-ES" altLang="es-ES" sz="1400" dirty="0" err="1" smtClean="0">
                <a:solidFill>
                  <a:srgbClr val="000000"/>
                </a:solidFill>
                <a:latin typeface="Calibri" panose="020F0502020204030204" pitchFamily="34" charset="0"/>
              </a:rPr>
              <a:t>Scler</a:t>
            </a:r>
            <a:r>
              <a:rPr lang="es-ES" altLang="es-ES" sz="1400" dirty="0">
                <a:solidFill>
                  <a:srgbClr val="000000"/>
                </a:solidFill>
                <a:latin typeface="Calibri" panose="020F0502020204030204" pitchFamily="34" charset="0"/>
              </a:rPr>
              <a:t> 2013; </a:t>
            </a:r>
            <a:r>
              <a:rPr lang="es-ES" altLang="es-ES" sz="1400" dirty="0" smtClean="0">
                <a:solidFill>
                  <a:srgbClr val="000000"/>
                </a:solidFill>
                <a:latin typeface="Calibri" panose="020F0502020204030204" pitchFamily="34" charset="0"/>
              </a:rPr>
              <a:t>19:1175-81</a:t>
            </a:r>
            <a:endParaRPr lang="es-ES" altLang="es-ES" sz="1400" dirty="0">
              <a:solidFill>
                <a:srgbClr val="000000"/>
              </a:solidFill>
              <a:latin typeface="Calibri" panose="020F0502020204030204" pitchFamily="34" charset="0"/>
            </a:endParaRPr>
          </a:p>
        </p:txBody>
      </p:sp>
      <p:sp>
        <p:nvSpPr>
          <p:cNvPr id="54"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smtClean="0">
                <a:solidFill>
                  <a:srgbClr val="FFFFFF"/>
                </a:solidFill>
              </a:rPr>
              <a:t>DMDs-induced </a:t>
            </a:r>
            <a:r>
              <a:rPr lang="en-US" altLang="en-US" sz="2800" b="1" dirty="0" err="1" smtClean="0">
                <a:solidFill>
                  <a:srgbClr val="FFFFFF"/>
                </a:solidFill>
              </a:rPr>
              <a:t>pseudoatrophy</a:t>
            </a:r>
            <a:r>
              <a:rPr lang="en-US" altLang="en-US" sz="2800" b="1" dirty="0" smtClean="0">
                <a:solidFill>
                  <a:srgbClr val="FFFFFF"/>
                </a:solidFill>
              </a:rPr>
              <a:t> </a:t>
            </a:r>
            <a:r>
              <a:rPr lang="en-US" altLang="en-US" sz="2800" b="1" dirty="0">
                <a:solidFill>
                  <a:srgbClr val="FFFFFF"/>
                </a:solidFill>
              </a:rPr>
              <a:t>effect</a:t>
            </a:r>
          </a:p>
        </p:txBody>
      </p:sp>
    </p:spTree>
    <p:extLst>
      <p:ext uri="{BB962C8B-B14F-4D97-AF65-F5344CB8AC3E}">
        <p14:creationId xmlns:p14="http://schemas.microsoft.com/office/powerpoint/2010/main" xmlns="" val="26360720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endParaRPr>
          </a:p>
        </p:txBody>
      </p:sp>
      <p:sp>
        <p:nvSpPr>
          <p:cNvPr id="46" name="CuadroTexto 45"/>
          <p:cNvSpPr txBox="1"/>
          <p:nvPr/>
        </p:nvSpPr>
        <p:spPr>
          <a:xfrm>
            <a:off x="335879" y="1161141"/>
            <a:ext cx="8537558" cy="230832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2000" b="1" dirty="0" smtClean="0">
                <a:solidFill>
                  <a:srgbClr val="000000"/>
                </a:solidFill>
                <a:effectLst>
                  <a:outerShdw blurRad="38100" dist="38100" dir="2700000" algn="tl">
                    <a:srgbClr val="000000">
                      <a:alpha val="43137"/>
                    </a:srgbClr>
                  </a:outerShdw>
                </a:effectLst>
                <a:latin typeface="Calibri"/>
              </a:rPr>
              <a:t>Grey </a:t>
            </a:r>
            <a:r>
              <a:rPr lang="en-GB" sz="2000" b="1" dirty="0" smtClean="0">
                <a:solidFill>
                  <a:srgbClr val="000000"/>
                </a:solidFill>
                <a:effectLst>
                  <a:outerShdw blurRad="38100" dist="38100" dir="2700000" algn="tl">
                    <a:srgbClr val="000000">
                      <a:alpha val="43137"/>
                    </a:srgbClr>
                  </a:outerShdw>
                </a:effectLst>
                <a:latin typeface="Calibri"/>
              </a:rPr>
              <a:t>matter assessment (insensitive to fluctuations in water content)</a:t>
            </a:r>
          </a:p>
          <a:p>
            <a:pPr marL="285750" indent="-285750">
              <a:buFont typeface="Arial" panose="020B0604020202020204" pitchFamily="34" charset="0"/>
              <a:buChar char="•"/>
            </a:pPr>
            <a:r>
              <a:rPr lang="en-GB" sz="2000" b="1" dirty="0" smtClean="0">
                <a:solidFill>
                  <a:srgbClr val="000000"/>
                </a:solidFill>
                <a:effectLst>
                  <a:outerShdw blurRad="38100" dist="38100" dir="2700000" algn="tl">
                    <a:srgbClr val="000000">
                      <a:alpha val="43137"/>
                    </a:srgbClr>
                  </a:outerShdw>
                </a:effectLst>
                <a:latin typeface="Calibri"/>
              </a:rPr>
              <a:t>Normalisation</a:t>
            </a:r>
          </a:p>
          <a:p>
            <a:pPr marL="742950" lvl="1" indent="-285750">
              <a:buFont typeface="Courier New" panose="02070309020205020404" pitchFamily="49" charset="0"/>
              <a:buChar char="o"/>
            </a:pPr>
            <a:r>
              <a:rPr lang="en-GB" sz="1800" dirty="0" smtClean="0">
                <a:solidFill>
                  <a:srgbClr val="000000"/>
                </a:solidFill>
                <a:latin typeface="Calibri"/>
              </a:rPr>
              <a:t>Degree of inflammatory activity (Gad lesions)</a:t>
            </a:r>
          </a:p>
          <a:p>
            <a:pPr marL="742950" lvl="1" indent="-285750">
              <a:buFont typeface="Courier New" panose="02070309020205020404" pitchFamily="49" charset="0"/>
              <a:buChar char="o"/>
            </a:pPr>
            <a:r>
              <a:rPr lang="en-GB" sz="1800" dirty="0" smtClean="0">
                <a:solidFill>
                  <a:srgbClr val="000000"/>
                </a:solidFill>
                <a:latin typeface="Calibri"/>
              </a:rPr>
              <a:t>White matter T2 </a:t>
            </a:r>
            <a:r>
              <a:rPr lang="en-GB" sz="1800" dirty="0" err="1" smtClean="0">
                <a:solidFill>
                  <a:srgbClr val="000000"/>
                </a:solidFill>
                <a:latin typeface="Calibri"/>
              </a:rPr>
              <a:t>relaxometry</a:t>
            </a:r>
            <a:endParaRPr lang="en-GB" sz="1800" dirty="0" smtClean="0">
              <a:solidFill>
                <a:srgbClr val="000000"/>
              </a:solidFill>
              <a:latin typeface="Calibri"/>
            </a:endParaRPr>
          </a:p>
          <a:p>
            <a:pPr marL="742950" lvl="1" indent="-285750">
              <a:buFont typeface="Courier New" panose="02070309020205020404" pitchFamily="49" charset="0"/>
              <a:buChar char="o"/>
            </a:pPr>
            <a:endParaRPr lang="en-GB" sz="1800" b="1" dirty="0" smtClean="0">
              <a:solidFill>
                <a:srgbClr val="000000"/>
              </a:solidFill>
              <a:effectLst>
                <a:outerShdw blurRad="38100" dist="38100" dir="2700000" algn="tl">
                  <a:srgbClr val="000000">
                    <a:alpha val="43137"/>
                  </a:srgbClr>
                </a:outerShdw>
              </a:effectLst>
              <a:latin typeface="Calibri"/>
            </a:endParaRPr>
          </a:p>
          <a:p>
            <a:pPr marL="742950" lvl="1" indent="-285750">
              <a:buFont typeface="Courier New" panose="02070309020205020404" pitchFamily="49" charset="0"/>
              <a:buChar char="o"/>
            </a:pPr>
            <a:endParaRPr lang="en-GB" sz="1800" b="1" dirty="0" smtClean="0">
              <a:solidFill>
                <a:srgbClr val="000000"/>
              </a:solidFill>
              <a:effectLst>
                <a:outerShdw blurRad="38100" dist="38100" dir="2700000" algn="tl">
                  <a:srgbClr val="000000">
                    <a:alpha val="43137"/>
                  </a:srgbClr>
                </a:outerShdw>
              </a:effectLst>
              <a:latin typeface="Calibri"/>
            </a:endParaRPr>
          </a:p>
          <a:p>
            <a:pPr marL="742950" lvl="1" indent="-285750">
              <a:buFont typeface="Courier New" panose="02070309020205020404" pitchFamily="49" charset="0"/>
              <a:buChar char="o"/>
            </a:pPr>
            <a:endParaRPr lang="en-GB" sz="1800" b="1" dirty="0" smtClean="0">
              <a:solidFill>
                <a:srgbClr val="000000"/>
              </a:solidFill>
              <a:effectLst>
                <a:outerShdw blurRad="38100" dist="38100" dir="2700000" algn="tl">
                  <a:srgbClr val="000000">
                    <a:alpha val="43137"/>
                  </a:srgbClr>
                </a:outerShdw>
              </a:effectLst>
              <a:latin typeface="Calibri"/>
            </a:endParaRPr>
          </a:p>
          <a:p>
            <a:pPr marL="0" lvl="1" indent="-285750">
              <a:buFont typeface="Arial" pitchFamily="34" charset="0"/>
              <a:buChar char="•"/>
            </a:pPr>
            <a:r>
              <a:rPr lang="en-GB" sz="2000" b="1" dirty="0" smtClean="0">
                <a:solidFill>
                  <a:srgbClr val="000000"/>
                </a:solidFill>
                <a:effectLst>
                  <a:outerShdw blurRad="38100" dist="38100" dir="2700000" algn="tl">
                    <a:srgbClr val="000000">
                      <a:alpha val="43137"/>
                    </a:srgbClr>
                  </a:outerShdw>
                </a:effectLst>
                <a:latin typeface="Calibri"/>
              </a:rPr>
              <a:t>Exclude </a:t>
            </a:r>
            <a:r>
              <a:rPr lang="en-GB" sz="2000" b="1" dirty="0" smtClean="0">
                <a:solidFill>
                  <a:srgbClr val="000000"/>
                </a:solidFill>
                <a:effectLst>
                  <a:outerShdw blurRad="38100" dist="38100" dir="2700000" algn="tl">
                    <a:srgbClr val="000000">
                      <a:alpha val="43137"/>
                    </a:srgbClr>
                  </a:outerShdw>
                </a:effectLst>
                <a:latin typeface="Calibri"/>
              </a:rPr>
              <a:t>brain atrophy changes during the first months after treatment onset</a:t>
            </a:r>
            <a:endParaRPr lang="en-GB" sz="2000" dirty="0" smtClean="0">
              <a:solidFill>
                <a:srgbClr val="000000"/>
              </a:solidFill>
              <a:latin typeface="Calibri"/>
            </a:endParaRPr>
          </a:p>
        </p:txBody>
      </p:sp>
      <p:sp>
        <p:nvSpPr>
          <p:cNvPr id="18"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GB" altLang="en-US" sz="2800" b="1" dirty="0" smtClean="0">
                <a:solidFill>
                  <a:srgbClr val="FFFFFF"/>
                </a:solidFill>
              </a:rPr>
              <a:t>Minimise </a:t>
            </a:r>
            <a:r>
              <a:rPr lang="en-GB" altLang="en-US" sz="2800" b="1" dirty="0" err="1" smtClean="0">
                <a:solidFill>
                  <a:srgbClr val="FFFFFF"/>
                </a:solidFill>
              </a:rPr>
              <a:t>pseudoatrophy</a:t>
            </a:r>
            <a:r>
              <a:rPr lang="en-GB" altLang="en-US" sz="2800" b="1" dirty="0" smtClean="0">
                <a:solidFill>
                  <a:srgbClr val="FFFFFF"/>
                </a:solidFill>
              </a:rPr>
              <a:t> effect </a:t>
            </a:r>
            <a:endParaRPr lang="en-GB" altLang="en-US" sz="2800" b="1" dirty="0">
              <a:solidFill>
                <a:srgbClr val="FFFFFF"/>
              </a:solidFill>
            </a:endParaRPr>
          </a:p>
        </p:txBody>
      </p:sp>
      <p:pic>
        <p:nvPicPr>
          <p:cNvPr id="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363" y="6553200"/>
            <a:ext cx="78946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0" name="Grupo 28"/>
          <p:cNvGrpSpPr/>
          <p:nvPr/>
        </p:nvGrpSpPr>
        <p:grpSpPr>
          <a:xfrm>
            <a:off x="292336" y="3772481"/>
            <a:ext cx="8570014" cy="1997578"/>
            <a:chOff x="341974" y="1149033"/>
            <a:chExt cx="8570014" cy="1997578"/>
          </a:xfrm>
        </p:grpSpPr>
        <p:cxnSp>
          <p:nvCxnSpPr>
            <p:cNvPr id="21" name="Conector recto de flecha 29"/>
            <p:cNvCxnSpPr>
              <a:stCxn id="23" idx="3"/>
              <a:endCxn id="25" idx="1"/>
            </p:cNvCxnSpPr>
            <p:nvPr/>
          </p:nvCxnSpPr>
          <p:spPr>
            <a:xfrm flipV="1">
              <a:off x="1569831" y="2078860"/>
              <a:ext cx="4283625" cy="18344"/>
            </a:xfrm>
            <a:prstGeom prst="straightConnector1">
              <a:avLst/>
            </a:prstGeom>
            <a:ln w="19050"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Flecha derecha 35"/>
            <p:cNvSpPr/>
            <p:nvPr/>
          </p:nvSpPr>
          <p:spPr>
            <a:xfrm>
              <a:off x="341974" y="1149033"/>
              <a:ext cx="8570014" cy="382411"/>
            </a:xfrm>
            <a:prstGeom prst="rightArrow">
              <a:avLst/>
            </a:prstGeom>
            <a:solidFill>
              <a:srgbClr val="4F81BD"/>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600" kern="0" dirty="0" smtClean="0">
                  <a:solidFill>
                    <a:prstClr val="white"/>
                  </a:solidFill>
                  <a:effectLst>
                    <a:outerShdw blurRad="38100" dist="38100" dir="2700000" algn="tl">
                      <a:srgbClr val="000000">
                        <a:alpha val="43137"/>
                      </a:srgbClr>
                    </a:outerShdw>
                  </a:effectLst>
                  <a:latin typeface="Calibri"/>
                </a:rPr>
                <a:t>Pre-treatment (DX, FU)         Baseline 6 months                                  Follow-up  every 12 months</a:t>
              </a:r>
              <a:endParaRPr lang="en-GB" sz="1600" kern="0" dirty="0">
                <a:solidFill>
                  <a:prstClr val="white"/>
                </a:solidFill>
                <a:effectLst>
                  <a:outerShdw blurRad="38100" dist="38100" dir="2700000" algn="tl">
                    <a:srgbClr val="000000">
                      <a:alpha val="43137"/>
                    </a:srgbClr>
                  </a:outerShdw>
                </a:effectLst>
                <a:latin typeface="Calibri"/>
              </a:endParaRPr>
            </a:p>
          </p:txBody>
        </p:sp>
        <p:pic>
          <p:nvPicPr>
            <p:cNvPr id="23" name="Picture 2" descr="ddcdcdc0003"/>
            <p:cNvPicPr>
              <a:picLocks noChangeAspect="1" noChangeArrowheads="1"/>
            </p:cNvPicPr>
            <p:nvPr/>
          </p:nvPicPr>
          <p:blipFill>
            <a:blip r:embed="rId4" cstate="print">
              <a:lum contrast="30000"/>
              <a:extLst>
                <a:ext uri="{28A0092B-C50C-407E-A947-70E740481C1C}">
                  <a14:useLocalDpi xmlns:a14="http://schemas.microsoft.com/office/drawing/2010/main" xmlns="" val="0"/>
                </a:ext>
              </a:extLst>
            </a:blip>
            <a:srcRect l="6657" t="18182" r="6065" b="11420"/>
            <a:stretch>
              <a:fillRect/>
            </a:stretch>
          </p:blipFill>
          <p:spPr bwMode="auto">
            <a:xfrm>
              <a:off x="341974" y="1532759"/>
              <a:ext cx="1227857" cy="1128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 descr="egegr0003"/>
            <p:cNvPicPr>
              <a:picLocks noChangeAspect="1" noChangeArrowheads="1"/>
            </p:cNvPicPr>
            <p:nvPr/>
          </p:nvPicPr>
          <p:blipFill>
            <a:blip r:embed="rId5" cstate="print">
              <a:lum contrast="30000"/>
              <a:extLst>
                <a:ext uri="{28A0092B-C50C-407E-A947-70E740481C1C}">
                  <a14:useLocalDpi xmlns:a14="http://schemas.microsoft.com/office/drawing/2010/main" xmlns="" val="0"/>
                </a:ext>
              </a:extLst>
            </a:blip>
            <a:srcRect l="4367" t="15280" r="6776" b="15282"/>
            <a:stretch>
              <a:fillRect/>
            </a:stretch>
          </p:blipFill>
          <p:spPr bwMode="auto">
            <a:xfrm>
              <a:off x="2788841" y="1536993"/>
              <a:ext cx="1256503" cy="112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8" descr="ggtgg0003"/>
            <p:cNvPicPr>
              <a:picLocks noChangeAspect="1" noChangeArrowheads="1"/>
            </p:cNvPicPr>
            <p:nvPr/>
          </p:nvPicPr>
          <p:blipFill>
            <a:blip r:embed="rId6" cstate="print">
              <a:lum contrast="30000"/>
              <a:extLst>
                <a:ext uri="{28A0092B-C50C-407E-A947-70E740481C1C}">
                  <a14:useLocalDpi xmlns:a14="http://schemas.microsoft.com/office/drawing/2010/main" xmlns="" val="0"/>
                </a:ext>
              </a:extLst>
            </a:blip>
            <a:srcRect l="603" t="14529" r="9402" b="12714"/>
            <a:stretch>
              <a:fillRect/>
            </a:stretch>
          </p:blipFill>
          <p:spPr bwMode="auto">
            <a:xfrm>
              <a:off x="5853456" y="1513004"/>
              <a:ext cx="1229160" cy="1131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 name="Conector recto de flecha 19"/>
            <p:cNvCxnSpPr>
              <a:cxnSpLocks noChangeShapeType="1"/>
            </p:cNvCxnSpPr>
            <p:nvPr/>
          </p:nvCxnSpPr>
          <p:spPr bwMode="auto">
            <a:xfrm flipV="1">
              <a:off x="3315736" y="2207270"/>
              <a:ext cx="127000" cy="136878"/>
            </a:xfrm>
            <a:prstGeom prst="straightConnector1">
              <a:avLst/>
            </a:prstGeom>
            <a:noFill/>
            <a:ln w="9525" algn="ctr">
              <a:solidFill>
                <a:srgbClr val="FFFF00"/>
              </a:solidFill>
              <a:round/>
              <a:headEnd/>
              <a:tailEnd type="triangle" w="med" len="med"/>
            </a:ln>
            <a:extLst>
              <a:ext uri="{909E8E84-426E-40DD-AFC4-6F175D3DCCD1}">
                <a14:hiddenFill xmlns:a14="http://schemas.microsoft.com/office/drawing/2010/main" xmlns="">
                  <a:noFill/>
                </a14:hiddenFill>
              </a:ext>
            </a:extLst>
          </p:spPr>
        </p:cxnSp>
        <p:sp>
          <p:nvSpPr>
            <p:cNvPr id="27" name="CuadroTexto 26"/>
            <p:cNvSpPr txBox="1">
              <a:spLocks noChangeArrowheads="1"/>
            </p:cNvSpPr>
            <p:nvPr/>
          </p:nvSpPr>
          <p:spPr bwMode="auto">
            <a:xfrm>
              <a:off x="691864" y="2644714"/>
              <a:ext cx="627988" cy="384080"/>
            </a:xfrm>
            <a:prstGeom prst="rect">
              <a:avLst/>
            </a:prstGeom>
            <a:noFill/>
            <a:ln>
              <a:noFill/>
            </a:ln>
            <a:extLst/>
          </p:spPr>
          <p:txBody>
            <a:bodyPr wrap="square">
              <a:spAutoFit/>
            </a:bodyPr>
            <a:lstStyle/>
            <a:p>
              <a:pPr algn="ctr">
                <a:defRPr/>
              </a:pPr>
              <a:r>
                <a:rPr lang="es-ES" altLang="es-ES" sz="1896" dirty="0">
                  <a:solidFill>
                    <a:prstClr val="black"/>
                  </a:solidFill>
                  <a:latin typeface="Calibri" panose="020F0502020204030204" pitchFamily="34" charset="0"/>
                </a:rPr>
                <a:t>-1</a:t>
              </a:r>
            </a:p>
          </p:txBody>
        </p:sp>
        <p:sp>
          <p:nvSpPr>
            <p:cNvPr id="28" name="CuadroTexto 27"/>
            <p:cNvSpPr txBox="1">
              <a:spLocks noChangeArrowheads="1"/>
            </p:cNvSpPr>
            <p:nvPr/>
          </p:nvSpPr>
          <p:spPr bwMode="auto">
            <a:xfrm>
              <a:off x="3319903" y="2637659"/>
              <a:ext cx="284292" cy="384080"/>
            </a:xfrm>
            <a:prstGeom prst="rect">
              <a:avLst/>
            </a:prstGeom>
            <a:noFill/>
            <a:ln>
              <a:noFill/>
            </a:ln>
            <a:extLst/>
          </p:spPr>
          <p:txBody>
            <a:bodyPr wrap="square">
              <a:spAutoFit/>
            </a:bodyPr>
            <a:lstStyle/>
            <a:p>
              <a:pPr algn="ctr">
                <a:defRPr/>
              </a:pPr>
              <a:r>
                <a:rPr lang="es-ES" altLang="es-ES" sz="1896">
                  <a:solidFill>
                    <a:prstClr val="black"/>
                  </a:solidFill>
                  <a:latin typeface="Calibri" panose="020F0502020204030204" pitchFamily="34" charset="0"/>
                </a:rPr>
                <a:t>0</a:t>
              </a:r>
            </a:p>
          </p:txBody>
        </p:sp>
        <p:sp>
          <p:nvSpPr>
            <p:cNvPr id="29" name="CuadroTexto 28"/>
            <p:cNvSpPr txBox="1">
              <a:spLocks noChangeArrowheads="1"/>
            </p:cNvSpPr>
            <p:nvPr/>
          </p:nvSpPr>
          <p:spPr bwMode="auto">
            <a:xfrm>
              <a:off x="6367124" y="2575570"/>
              <a:ext cx="284292" cy="384080"/>
            </a:xfrm>
            <a:prstGeom prst="rect">
              <a:avLst/>
            </a:prstGeom>
            <a:noFill/>
            <a:ln>
              <a:noFill/>
            </a:ln>
            <a:extLst/>
          </p:spPr>
          <p:txBody>
            <a:bodyPr wrap="square">
              <a:spAutoFit/>
            </a:bodyPr>
            <a:lstStyle/>
            <a:p>
              <a:pPr algn="ctr">
                <a:defRPr/>
              </a:pPr>
              <a:r>
                <a:rPr lang="es-ES" altLang="es-ES" sz="1896">
                  <a:solidFill>
                    <a:prstClr val="black"/>
                  </a:solidFill>
                  <a:latin typeface="Calibri" panose="020F0502020204030204" pitchFamily="34" charset="0"/>
                </a:rPr>
                <a:t>1</a:t>
              </a:r>
            </a:p>
          </p:txBody>
        </p:sp>
        <p:cxnSp>
          <p:nvCxnSpPr>
            <p:cNvPr id="31" name="Conector recto de flecha 24"/>
            <p:cNvCxnSpPr>
              <a:cxnSpLocks noChangeShapeType="1"/>
            </p:cNvCxnSpPr>
            <p:nvPr/>
          </p:nvCxnSpPr>
          <p:spPr bwMode="auto">
            <a:xfrm>
              <a:off x="374430" y="3083570"/>
              <a:ext cx="7736936" cy="0"/>
            </a:xfrm>
            <a:prstGeom prst="straightConnector1">
              <a:avLst/>
            </a:prstGeom>
            <a:noFill/>
            <a:ln w="9525" algn="ctr">
              <a:solidFill>
                <a:srgbClr val="4A7EBB"/>
              </a:solidFill>
              <a:round/>
              <a:headEnd/>
              <a:tailEnd type="triangle" w="med" len="med"/>
            </a:ln>
            <a:extLst>
              <a:ext uri="{909E8E84-426E-40DD-AFC4-6F175D3DCCD1}">
                <a14:hiddenFill xmlns:a14="http://schemas.microsoft.com/office/drawing/2010/main" xmlns="">
                  <a:noFill/>
                </a14:hiddenFill>
              </a:ext>
            </a:extLst>
          </p:spPr>
        </p:cxnSp>
        <p:sp>
          <p:nvSpPr>
            <p:cNvPr id="32" name="Flecha abajo 52"/>
            <p:cNvSpPr/>
            <p:nvPr/>
          </p:nvSpPr>
          <p:spPr>
            <a:xfrm rot="10800000">
              <a:off x="1640862" y="2671173"/>
              <a:ext cx="192658" cy="385939"/>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s-ES" sz="1896" kern="0">
                <a:solidFill>
                  <a:prstClr val="white"/>
                </a:solidFill>
                <a:latin typeface="Calibri"/>
              </a:endParaRPr>
            </a:p>
          </p:txBody>
        </p:sp>
        <p:sp>
          <p:nvSpPr>
            <p:cNvPr id="33" name="CuadroTexto 32"/>
            <p:cNvSpPr txBox="1">
              <a:spLocks noChangeArrowheads="1"/>
            </p:cNvSpPr>
            <p:nvPr/>
          </p:nvSpPr>
          <p:spPr bwMode="auto">
            <a:xfrm>
              <a:off x="1833520" y="2808057"/>
              <a:ext cx="2291034" cy="338554"/>
            </a:xfrm>
            <a:prstGeom prst="rect">
              <a:avLst/>
            </a:prstGeom>
            <a:noFill/>
            <a:ln>
              <a:noFill/>
            </a:ln>
            <a:extLst/>
          </p:spPr>
          <p:txBody>
            <a:bodyPr wrap="square">
              <a:spAutoFit/>
            </a:bodyPr>
            <a:lstStyle/>
            <a:p>
              <a:pPr>
                <a:defRPr/>
              </a:pPr>
              <a:r>
                <a:rPr lang="en-GB" altLang="es-ES" sz="1600" dirty="0" smtClean="0">
                  <a:solidFill>
                    <a:prstClr val="black"/>
                  </a:solidFill>
                  <a:latin typeface="Calibri" panose="020F0502020204030204" pitchFamily="34" charset="0"/>
                </a:rPr>
                <a:t>Treatment onset</a:t>
              </a:r>
              <a:endParaRPr lang="en-GB" altLang="es-ES" sz="1600"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xmlns="" val="359543366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endParaRPr>
          </a:p>
        </p:txBody>
      </p:sp>
      <p:sp>
        <p:nvSpPr>
          <p:cNvPr id="7"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marL="0" lvl="1"/>
            <a:r>
              <a:rPr lang="en-US" sz="2400" dirty="0" smtClean="0">
                <a:solidFill>
                  <a:srgbClr val="FFFFFF"/>
                </a:solidFill>
              </a:rPr>
              <a:t>Alternatives to brain volume assessment (as a measure of atrophy)</a:t>
            </a:r>
            <a:endParaRPr lang="en-US" sz="2400" dirty="0">
              <a:solidFill>
                <a:srgbClr val="FFFFFF"/>
              </a:solidFill>
            </a:endParaRPr>
          </a:p>
        </p:txBody>
      </p:sp>
      <p:sp>
        <p:nvSpPr>
          <p:cNvPr id="2" name="Rectángulo 1"/>
          <p:cNvSpPr/>
          <p:nvPr/>
        </p:nvSpPr>
        <p:spPr>
          <a:xfrm>
            <a:off x="164087" y="2140940"/>
            <a:ext cx="6445876" cy="1791260"/>
          </a:xfrm>
          <a:prstGeom prst="rect">
            <a:avLst/>
          </a:prstGeom>
        </p:spPr>
        <p:txBody>
          <a:bodyPr wrap="square">
            <a:spAutoFit/>
          </a:bodyPr>
          <a:lstStyle/>
          <a:p>
            <a:pPr marL="0" lvl="2" indent="-228600" eaLnBrk="1" fontAlgn="auto" hangingPunct="1">
              <a:spcBef>
                <a:spcPct val="20000"/>
              </a:spcBef>
              <a:spcAft>
                <a:spcPts val="0"/>
              </a:spcAft>
              <a:buClr>
                <a:srgbClr val="1F497D"/>
              </a:buClr>
              <a:buFont typeface="Courier New" panose="02070309020205020404" pitchFamily="49" charset="0"/>
              <a:buChar char="o"/>
            </a:pPr>
            <a:r>
              <a:rPr lang="en-GB" dirty="0" smtClean="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Corpus </a:t>
            </a:r>
            <a:r>
              <a:rPr lang="en-GB" dirty="0" err="1">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callosum</a:t>
            </a:r>
            <a:r>
              <a:rPr lang="en-GB" dirty="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GB" dirty="0" smtClean="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index/area</a:t>
            </a:r>
          </a:p>
          <a:p>
            <a:pPr marL="0" lvl="2" indent="-228600" eaLnBrk="1" fontAlgn="auto" hangingPunct="1">
              <a:spcBef>
                <a:spcPct val="20000"/>
              </a:spcBef>
              <a:spcAft>
                <a:spcPts val="0"/>
              </a:spcAft>
              <a:buClr>
                <a:srgbClr val="1F497D"/>
              </a:buClr>
              <a:buFont typeface="Courier New" panose="02070309020205020404" pitchFamily="49" charset="0"/>
              <a:buChar char="o"/>
            </a:pPr>
            <a:endParaRPr lang="en-GB" dirty="0" smtClean="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0" lvl="2" indent="-228600" eaLnBrk="1" fontAlgn="auto" hangingPunct="1">
              <a:spcBef>
                <a:spcPct val="20000"/>
              </a:spcBef>
              <a:spcAft>
                <a:spcPts val="0"/>
              </a:spcAft>
              <a:buClr>
                <a:srgbClr val="1F497D"/>
              </a:buClr>
              <a:buFont typeface="Courier New" panose="02070309020205020404" pitchFamily="49" charset="0"/>
              <a:buChar char="o"/>
            </a:pPr>
            <a:endParaRPr lang="en-GB" dirty="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0" lvl="2" indent="-228600" eaLnBrk="1" fontAlgn="auto" hangingPunct="1">
              <a:spcBef>
                <a:spcPct val="20000"/>
              </a:spcBef>
              <a:spcAft>
                <a:spcPts val="0"/>
              </a:spcAft>
              <a:buClr>
                <a:srgbClr val="1F497D"/>
              </a:buClr>
              <a:buFont typeface="Courier New" panose="02070309020205020404" pitchFamily="49" charset="0"/>
              <a:buChar char="o"/>
            </a:pPr>
            <a:r>
              <a:rPr lang="en-GB" dirty="0" smtClean="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Spinal cord area</a:t>
            </a:r>
            <a:endParaRPr lang="en-GB" dirty="0">
              <a:solidFill>
                <a:srgbClr val="0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29" name="Text Placeholder 6"/>
          <p:cNvSpPr>
            <a:spLocks noGrp="1"/>
          </p:cNvSpPr>
          <p:nvPr>
            <p:ph type="body" sz="quarter" idx="11"/>
          </p:nvPr>
        </p:nvSpPr>
        <p:spPr>
          <a:xfrm>
            <a:off x="4558566" y="4181028"/>
            <a:ext cx="3452868" cy="366254"/>
          </a:xfrm>
        </p:spPr>
        <p:txBody>
          <a:bodyPr/>
          <a:lstStyle/>
          <a:p>
            <a:pPr>
              <a:spcBef>
                <a:spcPct val="0"/>
              </a:spcBef>
              <a:spcAft>
                <a:spcPct val="0"/>
              </a:spcAft>
              <a:defRPr/>
            </a:pPr>
            <a:r>
              <a:rPr lang="nl-NL" altLang="ca-ES" dirty="0">
                <a:latin typeface="Calibri" panose="020F0502020204030204" pitchFamily="34" charset="0"/>
              </a:rPr>
              <a:t>UCCA, </a:t>
            </a:r>
            <a:r>
              <a:rPr lang="es-ES" altLang="es-ES" dirty="0" err="1">
                <a:latin typeface="Calibri" panose="020F0502020204030204" pitchFamily="34" charset="0"/>
              </a:rPr>
              <a:t>Upper</a:t>
            </a:r>
            <a:r>
              <a:rPr lang="es-ES" altLang="es-ES" dirty="0">
                <a:latin typeface="Calibri" panose="020F0502020204030204" pitchFamily="34" charset="0"/>
              </a:rPr>
              <a:t> cervical </a:t>
            </a:r>
            <a:r>
              <a:rPr lang="es-ES" altLang="es-ES" dirty="0" err="1">
                <a:latin typeface="Calibri" panose="020F0502020204030204" pitchFamily="34" charset="0"/>
              </a:rPr>
              <a:t>cord</a:t>
            </a:r>
            <a:r>
              <a:rPr lang="es-ES" altLang="es-ES" dirty="0">
                <a:latin typeface="Calibri" panose="020F0502020204030204" pitchFamily="34" charset="0"/>
              </a:rPr>
              <a:t> </a:t>
            </a:r>
            <a:r>
              <a:rPr lang="es-ES" altLang="es-ES" dirty="0" err="1">
                <a:latin typeface="Calibri" panose="020F0502020204030204" pitchFamily="34" charset="0"/>
              </a:rPr>
              <a:t>cross-sectional</a:t>
            </a:r>
            <a:r>
              <a:rPr lang="es-ES" altLang="es-ES" dirty="0">
                <a:latin typeface="Calibri" panose="020F0502020204030204" pitchFamily="34" charset="0"/>
              </a:rPr>
              <a:t> </a:t>
            </a:r>
            <a:r>
              <a:rPr lang="es-ES" altLang="es-ES" dirty="0" err="1">
                <a:latin typeface="Calibri" panose="020F0502020204030204" pitchFamily="34" charset="0"/>
              </a:rPr>
              <a:t>area</a:t>
            </a:r>
            <a:r>
              <a:rPr lang="nl-NL" altLang="ca-ES" dirty="0">
                <a:latin typeface="Calibri" panose="020F0502020204030204" pitchFamily="34" charset="0"/>
              </a:rPr>
              <a:t>;</a:t>
            </a:r>
          </a:p>
          <a:p>
            <a:pPr>
              <a:spcBef>
                <a:spcPct val="0"/>
              </a:spcBef>
              <a:spcAft>
                <a:spcPct val="0"/>
              </a:spcAft>
              <a:defRPr/>
            </a:pPr>
            <a:r>
              <a:rPr lang="nl-NL" altLang="ca-ES" dirty="0">
                <a:latin typeface="Calibri" panose="020F0502020204030204" pitchFamily="34" charset="0"/>
              </a:rPr>
              <a:t>Lukas, et al. Radiology 2013</a:t>
            </a:r>
          </a:p>
        </p:txBody>
      </p:sp>
      <p:grpSp>
        <p:nvGrpSpPr>
          <p:cNvPr id="4" name="Grupo 14"/>
          <p:cNvGrpSpPr>
            <a:grpSpLocks/>
          </p:cNvGrpSpPr>
          <p:nvPr/>
        </p:nvGrpSpPr>
        <p:grpSpPr bwMode="auto">
          <a:xfrm>
            <a:off x="1864550" y="4146421"/>
            <a:ext cx="3000258" cy="1616075"/>
            <a:chOff x="157863" y="1745957"/>
            <a:chExt cx="4570099" cy="2638699"/>
          </a:xfrm>
        </p:grpSpPr>
        <p:pic>
          <p:nvPicPr>
            <p:cNvPr id="36" name="Imagen 10"/>
            <p:cNvPicPr>
              <a:picLocks noChangeAspect="1"/>
            </p:cNvPicPr>
            <p:nvPr/>
          </p:nvPicPr>
          <p:blipFill>
            <a:blip r:embed="rId3" cstate="print"/>
            <a:srcRect/>
            <a:stretch>
              <a:fillRect/>
            </a:stretch>
          </p:blipFill>
          <p:spPr bwMode="auto">
            <a:xfrm>
              <a:off x="157863" y="1745957"/>
              <a:ext cx="4103620" cy="2638699"/>
            </a:xfrm>
            <a:prstGeom prst="rect">
              <a:avLst/>
            </a:prstGeom>
            <a:noFill/>
            <a:ln w="9525">
              <a:noFill/>
              <a:miter lim="800000"/>
              <a:headEnd/>
              <a:tailEnd/>
            </a:ln>
          </p:spPr>
        </p:pic>
        <p:sp>
          <p:nvSpPr>
            <p:cNvPr id="43" name="CuadroTexto 42"/>
            <p:cNvSpPr txBox="1"/>
            <p:nvPr/>
          </p:nvSpPr>
          <p:spPr>
            <a:xfrm rot="16200000">
              <a:off x="3897788" y="3121546"/>
              <a:ext cx="1327000" cy="333348"/>
            </a:xfrm>
            <a:prstGeom prst="rect">
              <a:avLst/>
            </a:prstGeom>
            <a:solidFill>
              <a:schemeClr val="bg1"/>
            </a:solidFill>
          </p:spPr>
          <p:txBody>
            <a:bodyPr wrap="none" lIns="0" tIns="0" rIns="0" bIns="0">
              <a:spAutoFit/>
            </a:bodyPr>
            <a:lstStyle/>
            <a:p>
              <a:pPr>
                <a:defRPr/>
              </a:pPr>
              <a:r>
                <a:rPr lang="es-ES" sz="1422" dirty="0">
                  <a:solidFill>
                    <a:srgbClr val="000000"/>
                  </a:solidFill>
                  <a:effectLst>
                    <a:outerShdw blurRad="38100" dist="38100" dir="2700000" algn="tl">
                      <a:srgbClr val="000000">
                        <a:alpha val="43137"/>
                      </a:srgbClr>
                    </a:outerShdw>
                  </a:effectLst>
                  <a:latin typeface="Calibri" panose="020F0502020204030204" pitchFamily="34" charset="0"/>
                </a:rPr>
                <a:t>UCCA mm</a:t>
              </a:r>
              <a:r>
                <a:rPr lang="es-ES" sz="1422" baseline="30000" dirty="0">
                  <a:solidFill>
                    <a:srgbClr val="000000"/>
                  </a:solidFill>
                  <a:effectLst>
                    <a:outerShdw blurRad="38100" dist="38100" dir="2700000" algn="tl">
                      <a:srgbClr val="000000">
                        <a:alpha val="43137"/>
                      </a:srgbClr>
                    </a:outerShdw>
                  </a:effectLst>
                  <a:latin typeface="Calibri" panose="020F0502020204030204" pitchFamily="34" charset="0"/>
                </a:rPr>
                <a:t>2</a:t>
              </a:r>
              <a:endParaRPr lang="es-ES" sz="1422" dirty="0">
                <a:solidFill>
                  <a:srgbClr val="000000"/>
                </a:solidFill>
                <a:effectLst>
                  <a:outerShdw blurRad="38100" dist="38100" dir="2700000" algn="tl">
                    <a:srgbClr val="000000">
                      <a:alpha val="43137"/>
                    </a:srgbClr>
                  </a:outerShdw>
                </a:effectLst>
                <a:latin typeface="Calibri" panose="020F0502020204030204" pitchFamily="34" charset="0"/>
              </a:endParaRPr>
            </a:p>
          </p:txBody>
        </p:sp>
      </p:grpSp>
      <p:pic>
        <p:nvPicPr>
          <p:cNvPr id="30" name="Imagen 1"/>
          <p:cNvPicPr>
            <a:picLocks noChangeAspect="1"/>
          </p:cNvPicPr>
          <p:nvPr/>
        </p:nvPicPr>
        <p:blipFill>
          <a:blip r:embed="rId4" cstate="print"/>
          <a:stretch>
            <a:fillRect/>
          </a:stretch>
        </p:blipFill>
        <p:spPr>
          <a:xfrm>
            <a:off x="4269768" y="839919"/>
            <a:ext cx="3640236" cy="2949896"/>
          </a:xfrm>
          <a:prstGeom prst="rect">
            <a:avLst/>
          </a:prstGeom>
        </p:spPr>
      </p:pic>
    </p:spTree>
    <p:extLst>
      <p:ext uri="{BB962C8B-B14F-4D97-AF65-F5344CB8AC3E}">
        <p14:creationId xmlns:p14="http://schemas.microsoft.com/office/powerpoint/2010/main" xmlns="" val="109560801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619251" y="6104332"/>
            <a:ext cx="1844904" cy="276999"/>
            <a:chOff x="1619250" y="6220488"/>
            <a:chExt cx="1845647" cy="276187"/>
          </a:xfrm>
        </p:grpSpPr>
        <p:grpSp>
          <p:nvGrpSpPr>
            <p:cNvPr id="3" name="Group 11"/>
            <p:cNvGrpSpPr>
              <a:grpSpLocks/>
            </p:cNvGrpSpPr>
            <p:nvPr/>
          </p:nvGrpSpPr>
          <p:grpSpPr bwMode="auto">
            <a:xfrm>
              <a:off x="1619250" y="6220488"/>
              <a:ext cx="636304" cy="276187"/>
              <a:chOff x="2051050" y="6950738"/>
              <a:chExt cx="636304" cy="276187"/>
            </a:xfrm>
          </p:grpSpPr>
          <p:cxnSp>
            <p:nvCxnSpPr>
              <p:cNvPr id="30" name="29 Conector recto"/>
              <p:cNvCxnSpPr/>
              <p:nvPr/>
            </p:nvCxnSpPr>
            <p:spPr>
              <a:xfrm>
                <a:off x="2051050" y="7088040"/>
                <a:ext cx="25727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3828" name="31 CuadroTexto"/>
              <p:cNvSpPr txBox="1">
                <a:spLocks noChangeArrowheads="1"/>
              </p:cNvSpPr>
              <p:nvPr/>
            </p:nvSpPr>
            <p:spPr bwMode="auto">
              <a:xfrm>
                <a:off x="2400301" y="6950738"/>
                <a:ext cx="287053" cy="276187"/>
              </a:xfrm>
              <a:prstGeom prst="rect">
                <a:avLst/>
              </a:prstGeom>
              <a:noFill/>
              <a:ln w="9525">
                <a:noFill/>
                <a:miter lim="800000"/>
                <a:headEnd/>
                <a:tailEnd/>
              </a:ln>
            </p:spPr>
            <p:txBody>
              <a:bodyPr wrap="none" lIns="0" tIns="0" rIns="0" bIns="0" anchor="ctr">
                <a:spAutoFit/>
              </a:bodyPr>
              <a:lstStyle/>
              <a:p>
                <a:r>
                  <a:rPr lang="ca-ES" altLang="es-ES" sz="1800" smtClean="0">
                    <a:solidFill>
                      <a:srgbClr val="C0504D"/>
                    </a:solidFill>
                    <a:latin typeface="Calibri" pitchFamily="34" charset="0"/>
                  </a:rPr>
                  <a:t>CIS</a:t>
                </a:r>
                <a:endParaRPr lang="es-ES" altLang="es-ES" sz="1800" smtClean="0">
                  <a:solidFill>
                    <a:srgbClr val="C0504D"/>
                  </a:solidFill>
                  <a:latin typeface="Calibri" pitchFamily="34" charset="0"/>
                </a:endParaRPr>
              </a:p>
            </p:txBody>
          </p:sp>
        </p:grpSp>
        <p:grpSp>
          <p:nvGrpSpPr>
            <p:cNvPr id="4" name="Group 10"/>
            <p:cNvGrpSpPr>
              <a:grpSpLocks/>
            </p:cNvGrpSpPr>
            <p:nvPr/>
          </p:nvGrpSpPr>
          <p:grpSpPr bwMode="auto">
            <a:xfrm>
              <a:off x="2546723" y="6220488"/>
              <a:ext cx="918174" cy="276187"/>
              <a:chOff x="2051423" y="7395238"/>
              <a:chExt cx="918174" cy="276187"/>
            </a:xfrm>
          </p:grpSpPr>
          <p:cxnSp>
            <p:nvCxnSpPr>
              <p:cNvPr id="31" name="30 Conector recto"/>
              <p:cNvCxnSpPr/>
              <p:nvPr/>
            </p:nvCxnSpPr>
            <p:spPr>
              <a:xfrm>
                <a:off x="2051423" y="7532540"/>
                <a:ext cx="2572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3826" name="32 CuadroTexto"/>
              <p:cNvSpPr txBox="1">
                <a:spLocks noChangeArrowheads="1"/>
              </p:cNvSpPr>
              <p:nvPr/>
            </p:nvSpPr>
            <p:spPr bwMode="auto">
              <a:xfrm>
                <a:off x="2400301" y="7395238"/>
                <a:ext cx="569296" cy="276187"/>
              </a:xfrm>
              <a:prstGeom prst="rect">
                <a:avLst/>
              </a:prstGeom>
              <a:noFill/>
              <a:ln w="9525">
                <a:noFill/>
                <a:miter lim="800000"/>
                <a:headEnd/>
                <a:tailEnd/>
              </a:ln>
            </p:spPr>
            <p:txBody>
              <a:bodyPr wrap="none" lIns="0" tIns="0" rIns="0" bIns="0" anchor="ctr">
                <a:spAutoFit/>
              </a:bodyPr>
              <a:lstStyle/>
              <a:p>
                <a:r>
                  <a:rPr lang="ca-ES" altLang="en-US" sz="1800" smtClean="0">
                    <a:solidFill>
                      <a:srgbClr val="1F497D"/>
                    </a:solidFill>
                    <a:latin typeface="Calibri" pitchFamily="34" charset="0"/>
                  </a:rPr>
                  <a:t>CDMS</a:t>
                </a:r>
                <a:endParaRPr lang="es-ES" altLang="en-US" sz="1800" smtClean="0">
                  <a:solidFill>
                    <a:srgbClr val="1F497D"/>
                  </a:solidFill>
                  <a:latin typeface="Calibri" pitchFamily="34" charset="0"/>
                </a:endParaRPr>
              </a:p>
            </p:txBody>
          </p:sp>
        </p:grpSp>
      </p:grpSp>
      <p:sp>
        <p:nvSpPr>
          <p:cNvPr id="34" name="33 Rectángulo"/>
          <p:cNvSpPr/>
          <p:nvPr/>
        </p:nvSpPr>
        <p:spPr>
          <a:xfrm>
            <a:off x="4972050" y="5337152"/>
            <a:ext cx="4095750" cy="584200"/>
          </a:xfrm>
          <a:prstGeom prst="rect">
            <a:avLst/>
          </a:prstGeom>
        </p:spPr>
        <p:txBody>
          <a:bodyPr>
            <a:spAutoFit/>
          </a:bodyPr>
          <a:lstStyle/>
          <a:p>
            <a:pPr>
              <a:defRPr/>
            </a:pPr>
            <a:r>
              <a:rPr lang="es-ES" sz="1600" dirty="0">
                <a:solidFill>
                  <a:srgbClr val="002060"/>
                </a:solidFill>
                <a:effectLst>
                  <a:outerShdw blurRad="38100" dist="38100" dir="2700000" algn="tl">
                    <a:srgbClr val="000000">
                      <a:alpha val="43137"/>
                    </a:srgbClr>
                  </a:outerShdw>
                </a:effectLst>
                <a:latin typeface="Calibri" pitchFamily="34" charset="0"/>
              </a:rPr>
              <a:t>Decrease in corpus </a:t>
            </a:r>
            <a:r>
              <a:rPr lang="en-US" sz="1600" dirty="0">
                <a:solidFill>
                  <a:srgbClr val="002060"/>
                </a:solidFill>
                <a:effectLst>
                  <a:outerShdw blurRad="38100" dist="38100" dir="2700000" algn="tl">
                    <a:srgbClr val="000000">
                      <a:alpha val="43137"/>
                    </a:srgbClr>
                  </a:outerShdw>
                </a:effectLst>
                <a:latin typeface="Calibri" pitchFamily="34" charset="0"/>
              </a:rPr>
              <a:t>callosum area at 6 months ≥ 1%, and baseline T2 lesion volume ≥ </a:t>
            </a:r>
            <a:r>
              <a:rPr lang="es-ES" sz="1600" dirty="0">
                <a:solidFill>
                  <a:srgbClr val="002060"/>
                </a:solidFill>
                <a:effectLst>
                  <a:outerShdw blurRad="38100" dist="38100" dir="2700000" algn="tl">
                    <a:srgbClr val="000000">
                      <a:alpha val="43137"/>
                    </a:srgbClr>
                  </a:outerShdw>
                </a:effectLst>
                <a:latin typeface="Calibri" pitchFamily="34" charset="0"/>
              </a:rPr>
              <a:t>5 </a:t>
            </a:r>
            <a:r>
              <a:rPr lang="es-ES" sz="1600" dirty="0" err="1">
                <a:solidFill>
                  <a:srgbClr val="002060"/>
                </a:solidFill>
                <a:effectLst>
                  <a:outerShdw blurRad="38100" dist="38100" dir="2700000" algn="tl">
                    <a:srgbClr val="000000">
                      <a:alpha val="43137"/>
                    </a:srgbClr>
                  </a:outerShdw>
                </a:effectLst>
                <a:latin typeface="Calibri" pitchFamily="34" charset="0"/>
              </a:rPr>
              <a:t>cm</a:t>
            </a:r>
            <a:r>
              <a:rPr lang="es-ES" sz="1600" baseline="30000" dirty="0" err="1">
                <a:solidFill>
                  <a:srgbClr val="002060"/>
                </a:solidFill>
                <a:effectLst>
                  <a:outerShdw blurRad="38100" dist="38100" dir="2700000" algn="tl">
                    <a:srgbClr val="000000">
                      <a:alpha val="43137"/>
                    </a:srgbClr>
                  </a:outerShdw>
                </a:effectLst>
                <a:latin typeface="Calibri" pitchFamily="34" charset="0"/>
              </a:rPr>
              <a:t>3</a:t>
            </a:r>
            <a:endParaRPr lang="es-ES" sz="1600" baseline="30000" dirty="0">
              <a:solidFill>
                <a:srgbClr val="002060"/>
              </a:solidFill>
              <a:effectLst>
                <a:outerShdw blurRad="38100" dist="38100" dir="2700000" algn="tl">
                  <a:srgbClr val="000000">
                    <a:alpha val="43137"/>
                  </a:srgbClr>
                </a:outerShdw>
              </a:effectLst>
              <a:latin typeface="Calibri" pitchFamily="34" charset="0"/>
            </a:endParaRPr>
          </a:p>
        </p:txBody>
      </p:sp>
      <p:sp>
        <p:nvSpPr>
          <p:cNvPr id="403461" name="Text Placeholder 2"/>
          <p:cNvSpPr>
            <a:spLocks noGrp="1"/>
          </p:cNvSpPr>
          <p:nvPr>
            <p:ph type="body" sz="quarter" idx="11"/>
          </p:nvPr>
        </p:nvSpPr>
        <p:spPr>
          <a:xfrm>
            <a:off x="4399261" y="6208833"/>
            <a:ext cx="4565352" cy="431657"/>
          </a:xfrm>
        </p:spPr>
        <p:txBody>
          <a:bodyPr/>
          <a:lstStyle/>
          <a:p>
            <a:pPr>
              <a:spcBef>
                <a:spcPct val="0"/>
              </a:spcBef>
              <a:spcAft>
                <a:spcPct val="0"/>
              </a:spcAft>
            </a:pPr>
            <a:r>
              <a:rPr lang="en-GB" altLang="es-ES" sz="1100" smtClean="0"/>
              <a:t>CDMS, clinically definite MS; CIS, clinically isolated syndrome; </a:t>
            </a:r>
            <a:r>
              <a:rPr lang="en-US" altLang="en-US" sz="1100" smtClean="0"/>
              <a:t>GM, grey matter; </a:t>
            </a:r>
            <a:br>
              <a:rPr lang="en-US" altLang="en-US" sz="1100" smtClean="0"/>
            </a:br>
            <a:r>
              <a:rPr lang="en-US" altLang="en-US" sz="1100" smtClean="0"/>
              <a:t>MRI, magnetic resonance imaging; </a:t>
            </a:r>
            <a:r>
              <a:rPr lang="es-ES" altLang="es-ES" sz="1100" smtClean="0"/>
              <a:t>WM, white matter.</a:t>
            </a:r>
            <a:endParaRPr lang="en-US" altLang="en-US" sz="1100" smtClean="0"/>
          </a:p>
          <a:p>
            <a:pPr>
              <a:spcBef>
                <a:spcPct val="0"/>
              </a:spcBef>
              <a:spcAft>
                <a:spcPct val="0"/>
              </a:spcAft>
            </a:pPr>
            <a:r>
              <a:rPr lang="es-ES" altLang="en-US" sz="1100" smtClean="0"/>
              <a:t>Kalincik T, </a:t>
            </a:r>
            <a:r>
              <a:rPr lang="es-ES" altLang="en-US" sz="1100" i="1" smtClean="0"/>
              <a:t>et al</a:t>
            </a:r>
            <a:r>
              <a:rPr lang="es-ES" altLang="en-US" sz="1100" smtClean="0"/>
              <a:t>. </a:t>
            </a:r>
            <a:r>
              <a:rPr lang="es-ES" altLang="en-US" sz="1100" i="1" smtClean="0"/>
              <a:t>PLoS One</a:t>
            </a:r>
            <a:r>
              <a:rPr lang="es-ES" altLang="en-US" sz="1100" smtClean="0"/>
              <a:t> 2012.</a:t>
            </a:r>
          </a:p>
        </p:txBody>
      </p:sp>
      <p:grpSp>
        <p:nvGrpSpPr>
          <p:cNvPr id="6" name="Group 171014"/>
          <p:cNvGrpSpPr>
            <a:grpSpLocks/>
          </p:cNvGrpSpPr>
          <p:nvPr/>
        </p:nvGrpSpPr>
        <p:grpSpPr bwMode="auto">
          <a:xfrm>
            <a:off x="5323117" y="1120674"/>
            <a:ext cx="3123972" cy="3424088"/>
            <a:chOff x="5322439" y="1236184"/>
            <a:chExt cx="3124838" cy="3425281"/>
          </a:xfrm>
        </p:grpSpPr>
        <p:grpSp>
          <p:nvGrpSpPr>
            <p:cNvPr id="7" name="Group 15"/>
            <p:cNvGrpSpPr>
              <a:grpSpLocks/>
            </p:cNvGrpSpPr>
            <p:nvPr/>
          </p:nvGrpSpPr>
          <p:grpSpPr bwMode="auto">
            <a:xfrm>
              <a:off x="6006399" y="1630606"/>
              <a:ext cx="2439895" cy="2523270"/>
              <a:chOff x="2731682" y="360587"/>
              <a:chExt cx="2439895" cy="2523270"/>
            </a:xfrm>
          </p:grpSpPr>
          <p:cxnSp>
            <p:nvCxnSpPr>
              <p:cNvPr id="102" name="Straight Connector 8"/>
              <p:cNvCxnSpPr>
                <a:cxnSpLocks noChangeShapeType="1"/>
              </p:cNvCxnSpPr>
              <p:nvPr/>
            </p:nvCxnSpPr>
            <p:spPr bwMode="auto">
              <a:xfrm flipV="1">
                <a:off x="2731895" y="360081"/>
                <a:ext cx="0" cy="2521828"/>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03" name="Straight Connector 8"/>
              <p:cNvCxnSpPr>
                <a:cxnSpLocks noChangeShapeType="1"/>
              </p:cNvCxnSpPr>
              <p:nvPr/>
            </p:nvCxnSpPr>
            <p:spPr bwMode="auto">
              <a:xfrm flipH="1">
                <a:off x="2731895" y="2883497"/>
                <a:ext cx="243907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8" name="Group 16"/>
            <p:cNvGrpSpPr>
              <a:grpSpLocks/>
            </p:cNvGrpSpPr>
            <p:nvPr/>
          </p:nvGrpSpPr>
          <p:grpSpPr bwMode="auto">
            <a:xfrm>
              <a:off x="5902942" y="1702787"/>
              <a:ext cx="2544335" cy="2555438"/>
              <a:chOff x="6017242" y="1055087"/>
              <a:chExt cx="2544335" cy="2555438"/>
            </a:xfrm>
          </p:grpSpPr>
          <p:cxnSp>
            <p:nvCxnSpPr>
              <p:cNvPr id="49" name="Straight Connector 8"/>
              <p:cNvCxnSpPr>
                <a:cxnSpLocks noChangeShapeType="1"/>
              </p:cNvCxnSpPr>
              <p:nvPr/>
            </p:nvCxnSpPr>
            <p:spPr bwMode="auto">
              <a:xfrm flipH="1" flipV="1">
                <a:off x="6063746" y="1415938"/>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50" name="Straight Connector 8"/>
              <p:cNvCxnSpPr>
                <a:cxnSpLocks noChangeShapeType="1"/>
              </p:cNvCxnSpPr>
              <p:nvPr/>
            </p:nvCxnSpPr>
            <p:spPr bwMode="auto">
              <a:xfrm flipH="1" flipV="1">
                <a:off x="6030400" y="2003517"/>
                <a:ext cx="9051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51" name="Straight Connector 8"/>
              <p:cNvCxnSpPr>
                <a:cxnSpLocks noChangeShapeType="1"/>
              </p:cNvCxnSpPr>
              <p:nvPr/>
            </p:nvCxnSpPr>
            <p:spPr bwMode="auto">
              <a:xfrm flipH="1" flipV="1">
                <a:off x="6062158" y="1881238"/>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52" name="Straight Connector 8"/>
              <p:cNvCxnSpPr>
                <a:cxnSpLocks noChangeShapeType="1"/>
              </p:cNvCxnSpPr>
              <p:nvPr/>
            </p:nvCxnSpPr>
            <p:spPr bwMode="auto">
              <a:xfrm flipH="1" flipV="1">
                <a:off x="6062158" y="2125798"/>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53" name="Straight Connector 8"/>
              <p:cNvCxnSpPr>
                <a:cxnSpLocks noChangeShapeType="1"/>
              </p:cNvCxnSpPr>
              <p:nvPr/>
            </p:nvCxnSpPr>
            <p:spPr bwMode="auto">
              <a:xfrm flipH="1" flipV="1">
                <a:off x="6033576" y="2714965"/>
                <a:ext cx="9051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54" name="Straight Connector 8"/>
              <p:cNvCxnSpPr>
                <a:cxnSpLocks noChangeShapeType="1"/>
              </p:cNvCxnSpPr>
              <p:nvPr/>
            </p:nvCxnSpPr>
            <p:spPr bwMode="auto">
              <a:xfrm flipH="1" flipV="1">
                <a:off x="6065334" y="2592686"/>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55" name="Straight Connector 8"/>
              <p:cNvCxnSpPr>
                <a:cxnSpLocks noChangeShapeType="1"/>
              </p:cNvCxnSpPr>
              <p:nvPr/>
            </p:nvCxnSpPr>
            <p:spPr bwMode="auto">
              <a:xfrm flipH="1" flipV="1">
                <a:off x="6065334" y="2837246"/>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nvGrpSpPr>
              <p:cNvPr id="9" name="Group 55"/>
              <p:cNvGrpSpPr>
                <a:grpSpLocks/>
              </p:cNvGrpSpPr>
              <p:nvPr/>
            </p:nvGrpSpPr>
            <p:grpSpPr bwMode="auto">
              <a:xfrm>
                <a:off x="6017242" y="1055087"/>
                <a:ext cx="2544335" cy="2555438"/>
                <a:chOff x="6017242" y="1055087"/>
                <a:chExt cx="2544335" cy="2555438"/>
              </a:xfrm>
            </p:grpSpPr>
            <p:grpSp>
              <p:nvGrpSpPr>
                <p:cNvPr id="10" name="Group 56"/>
                <p:cNvGrpSpPr>
                  <a:grpSpLocks/>
                </p:cNvGrpSpPr>
                <p:nvPr/>
              </p:nvGrpSpPr>
              <p:grpSpPr bwMode="auto">
                <a:xfrm>
                  <a:off x="6017242" y="1055087"/>
                  <a:ext cx="109323" cy="2373914"/>
                  <a:chOff x="6017150" y="1055087"/>
                  <a:chExt cx="109323" cy="2373914"/>
                </a:xfrm>
              </p:grpSpPr>
              <p:grpSp>
                <p:nvGrpSpPr>
                  <p:cNvPr id="11" name="Group 86"/>
                  <p:cNvGrpSpPr>
                    <a:grpSpLocks/>
                  </p:cNvGrpSpPr>
                  <p:nvPr/>
                </p:nvGrpSpPr>
                <p:grpSpPr bwMode="auto">
                  <a:xfrm>
                    <a:off x="6017150" y="1055087"/>
                    <a:ext cx="102180" cy="2138018"/>
                    <a:chOff x="6024293" y="1055087"/>
                    <a:chExt cx="102180" cy="2138018"/>
                  </a:xfrm>
                </p:grpSpPr>
                <p:cxnSp>
                  <p:nvCxnSpPr>
                    <p:cNvPr id="90" name="Straight Connector 8"/>
                    <p:cNvCxnSpPr>
                      <a:cxnSpLocks noChangeShapeType="1"/>
                    </p:cNvCxnSpPr>
                    <p:nvPr/>
                  </p:nvCxnSpPr>
                  <p:spPr bwMode="auto">
                    <a:xfrm flipH="1" flipV="1">
                      <a:off x="6027923" y="1295246"/>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1" name="Straight Connector 8"/>
                    <p:cNvCxnSpPr>
                      <a:cxnSpLocks noChangeShapeType="1"/>
                    </p:cNvCxnSpPr>
                    <p:nvPr/>
                  </p:nvCxnSpPr>
                  <p:spPr bwMode="auto">
                    <a:xfrm flipH="1" flipV="1">
                      <a:off x="6059682" y="1172966"/>
                      <a:ext cx="5240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2" name="Straight Connector 8"/>
                    <p:cNvCxnSpPr>
                      <a:cxnSpLocks noChangeShapeType="1"/>
                    </p:cNvCxnSpPr>
                    <p:nvPr/>
                  </p:nvCxnSpPr>
                  <p:spPr bwMode="auto">
                    <a:xfrm flipH="1" flipV="1">
                      <a:off x="6024747" y="1055450"/>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3" name="Straight Connector 8"/>
                    <p:cNvCxnSpPr>
                      <a:cxnSpLocks noChangeShapeType="1"/>
                    </p:cNvCxnSpPr>
                    <p:nvPr/>
                  </p:nvCxnSpPr>
                  <p:spPr bwMode="auto">
                    <a:xfrm flipH="1" flipV="1">
                      <a:off x="6031099" y="1770074"/>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4" name="Straight Connector 8"/>
                    <p:cNvCxnSpPr>
                      <a:cxnSpLocks noChangeShapeType="1"/>
                    </p:cNvCxnSpPr>
                    <p:nvPr/>
                  </p:nvCxnSpPr>
                  <p:spPr bwMode="auto">
                    <a:xfrm flipH="1" flipV="1">
                      <a:off x="6062858" y="1647794"/>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5" name="Straight Connector 8"/>
                    <p:cNvCxnSpPr>
                      <a:cxnSpLocks noChangeShapeType="1"/>
                    </p:cNvCxnSpPr>
                    <p:nvPr/>
                  </p:nvCxnSpPr>
                  <p:spPr bwMode="auto">
                    <a:xfrm flipH="1" flipV="1">
                      <a:off x="6027923" y="1530278"/>
                      <a:ext cx="9051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6" name="Straight Connector 8"/>
                    <p:cNvCxnSpPr>
                      <a:cxnSpLocks noChangeShapeType="1"/>
                    </p:cNvCxnSpPr>
                    <p:nvPr/>
                  </p:nvCxnSpPr>
                  <p:spPr bwMode="auto">
                    <a:xfrm flipH="1" flipV="1">
                      <a:off x="6034275" y="2481522"/>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7" name="Straight Connector 8"/>
                    <p:cNvCxnSpPr>
                      <a:cxnSpLocks noChangeShapeType="1"/>
                    </p:cNvCxnSpPr>
                    <p:nvPr/>
                  </p:nvCxnSpPr>
                  <p:spPr bwMode="auto">
                    <a:xfrm flipH="1" flipV="1">
                      <a:off x="6066033" y="2359241"/>
                      <a:ext cx="5240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8" name="Straight Connector 8"/>
                    <p:cNvCxnSpPr>
                      <a:cxnSpLocks noChangeShapeType="1"/>
                    </p:cNvCxnSpPr>
                    <p:nvPr/>
                  </p:nvCxnSpPr>
                  <p:spPr bwMode="auto">
                    <a:xfrm flipH="1" flipV="1">
                      <a:off x="6031099" y="2241725"/>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99" name="Straight Connector 8"/>
                    <p:cNvCxnSpPr>
                      <a:cxnSpLocks noChangeShapeType="1"/>
                    </p:cNvCxnSpPr>
                    <p:nvPr/>
                  </p:nvCxnSpPr>
                  <p:spPr bwMode="auto">
                    <a:xfrm flipH="1" flipV="1">
                      <a:off x="6037451" y="3192970"/>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00" name="Straight Connector 8"/>
                    <p:cNvCxnSpPr>
                      <a:cxnSpLocks noChangeShapeType="1"/>
                    </p:cNvCxnSpPr>
                    <p:nvPr/>
                  </p:nvCxnSpPr>
                  <p:spPr bwMode="auto">
                    <a:xfrm flipH="1" flipV="1">
                      <a:off x="6067621" y="3070689"/>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01" name="Straight Connector 8"/>
                    <p:cNvCxnSpPr>
                      <a:cxnSpLocks noChangeShapeType="1"/>
                    </p:cNvCxnSpPr>
                    <p:nvPr/>
                  </p:nvCxnSpPr>
                  <p:spPr bwMode="auto">
                    <a:xfrm flipH="1" flipV="1">
                      <a:off x="6034275" y="2953173"/>
                      <a:ext cx="8892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cxnSp>
                <p:nvCxnSpPr>
                  <p:cNvPr id="88" name="Straight Connector 8"/>
                  <p:cNvCxnSpPr>
                    <a:cxnSpLocks noChangeShapeType="1"/>
                  </p:cNvCxnSpPr>
                  <p:nvPr/>
                </p:nvCxnSpPr>
                <p:spPr bwMode="auto">
                  <a:xfrm flipH="1" flipV="1">
                    <a:off x="6036659" y="3429589"/>
                    <a:ext cx="9051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9" name="Straight Connector 8"/>
                  <p:cNvCxnSpPr>
                    <a:cxnSpLocks noChangeShapeType="1"/>
                  </p:cNvCxnSpPr>
                  <p:nvPr/>
                </p:nvCxnSpPr>
                <p:spPr bwMode="auto">
                  <a:xfrm flipH="1" flipV="1">
                    <a:off x="6068418" y="3307310"/>
                    <a:ext cx="5399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12" name="Group 57"/>
                <p:cNvGrpSpPr>
                  <a:grpSpLocks/>
                </p:cNvGrpSpPr>
                <p:nvPr/>
              </p:nvGrpSpPr>
              <p:grpSpPr bwMode="auto">
                <a:xfrm>
                  <a:off x="6196013" y="3508557"/>
                  <a:ext cx="2365564" cy="101968"/>
                  <a:chOff x="6196013" y="3508557"/>
                  <a:chExt cx="2365564" cy="101968"/>
                </a:xfrm>
              </p:grpSpPr>
              <p:grpSp>
                <p:nvGrpSpPr>
                  <p:cNvPr id="13" name="Group 58"/>
                  <p:cNvGrpSpPr>
                    <a:grpSpLocks/>
                  </p:cNvGrpSpPr>
                  <p:nvPr/>
                </p:nvGrpSpPr>
                <p:grpSpPr bwMode="auto">
                  <a:xfrm>
                    <a:off x="6196013" y="3508557"/>
                    <a:ext cx="1095375" cy="90291"/>
                    <a:chOff x="683632" y="2882985"/>
                    <a:chExt cx="635041" cy="90291"/>
                  </a:xfrm>
                </p:grpSpPr>
                <p:cxnSp>
                  <p:nvCxnSpPr>
                    <p:cNvPr id="74" name="Straight Connector 8"/>
                    <p:cNvCxnSpPr>
                      <a:cxnSpLocks noChangeShapeType="1"/>
                    </p:cNvCxnSpPr>
                    <p:nvPr/>
                  </p:nvCxnSpPr>
                  <p:spPr bwMode="auto">
                    <a:xfrm rot="16200000" flipH="1" flipV="1">
                      <a:off x="642704" y="2928679"/>
                      <a:ext cx="9052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5" name="Straight Connector 8"/>
                    <p:cNvCxnSpPr>
                      <a:cxnSpLocks noChangeShapeType="1"/>
                    </p:cNvCxnSpPr>
                    <p:nvPr/>
                  </p:nvCxnSpPr>
                  <p:spPr bwMode="auto">
                    <a:xfrm rot="16200000" flipH="1" flipV="1">
                      <a:off x="712520"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6" name="Straight Connector 8"/>
                    <p:cNvCxnSpPr>
                      <a:cxnSpLocks noChangeShapeType="1"/>
                    </p:cNvCxnSpPr>
                    <p:nvPr/>
                  </p:nvCxnSpPr>
                  <p:spPr bwMode="auto">
                    <a:xfrm rot="16200000" flipH="1" flipV="1">
                      <a:off x="764074"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7" name="Straight Connector 8"/>
                    <p:cNvCxnSpPr>
                      <a:cxnSpLocks noChangeShapeType="1"/>
                    </p:cNvCxnSpPr>
                    <p:nvPr/>
                  </p:nvCxnSpPr>
                  <p:spPr bwMode="auto">
                    <a:xfrm rot="16200000" flipH="1" flipV="1">
                      <a:off x="814708"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8" name="Straight Connector 8"/>
                    <p:cNvCxnSpPr>
                      <a:cxnSpLocks noChangeShapeType="1"/>
                    </p:cNvCxnSpPr>
                    <p:nvPr/>
                  </p:nvCxnSpPr>
                  <p:spPr bwMode="auto">
                    <a:xfrm rot="16200000" flipH="1" flipV="1">
                      <a:off x="920577"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9" name="Straight Connector 8"/>
                    <p:cNvCxnSpPr>
                      <a:cxnSpLocks noChangeShapeType="1"/>
                    </p:cNvCxnSpPr>
                    <p:nvPr/>
                  </p:nvCxnSpPr>
                  <p:spPr bwMode="auto">
                    <a:xfrm rot="16200000" flipH="1" flipV="1">
                      <a:off x="865341"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0" name="Straight Connector 8"/>
                    <p:cNvCxnSpPr>
                      <a:cxnSpLocks noChangeShapeType="1"/>
                    </p:cNvCxnSpPr>
                    <p:nvPr/>
                  </p:nvCxnSpPr>
                  <p:spPr bwMode="auto">
                    <a:xfrm rot="16200000" flipH="1" flipV="1">
                      <a:off x="953868" y="2928679"/>
                      <a:ext cx="9052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1" name="Straight Connector 8"/>
                    <p:cNvCxnSpPr>
                      <a:cxnSpLocks noChangeShapeType="1"/>
                    </p:cNvCxnSpPr>
                    <p:nvPr/>
                  </p:nvCxnSpPr>
                  <p:spPr bwMode="auto">
                    <a:xfrm rot="16200000" flipH="1" flipV="1">
                      <a:off x="1023685"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2" name="Straight Connector 8"/>
                    <p:cNvCxnSpPr>
                      <a:cxnSpLocks noChangeShapeType="1"/>
                    </p:cNvCxnSpPr>
                    <p:nvPr/>
                  </p:nvCxnSpPr>
                  <p:spPr bwMode="auto">
                    <a:xfrm rot="16200000" flipH="1" flipV="1">
                      <a:off x="1076160"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3" name="Straight Connector 8"/>
                    <p:cNvCxnSpPr>
                      <a:cxnSpLocks noChangeShapeType="1"/>
                    </p:cNvCxnSpPr>
                    <p:nvPr/>
                  </p:nvCxnSpPr>
                  <p:spPr bwMode="auto">
                    <a:xfrm rot="16200000" flipH="1" flipV="1">
                      <a:off x="1125872"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4" name="Straight Connector 8"/>
                    <p:cNvCxnSpPr>
                      <a:cxnSpLocks noChangeShapeType="1"/>
                    </p:cNvCxnSpPr>
                    <p:nvPr/>
                  </p:nvCxnSpPr>
                  <p:spPr bwMode="auto">
                    <a:xfrm rot="16200000" flipH="1" flipV="1">
                      <a:off x="1235424"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5" name="Straight Connector 8"/>
                    <p:cNvCxnSpPr>
                      <a:cxnSpLocks noChangeShapeType="1"/>
                    </p:cNvCxnSpPr>
                    <p:nvPr/>
                  </p:nvCxnSpPr>
                  <p:spPr bwMode="auto">
                    <a:xfrm rot="16200000" flipH="1" flipV="1">
                      <a:off x="1180188" y="291041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86" name="Straight Connector 8"/>
                    <p:cNvCxnSpPr>
                      <a:cxnSpLocks noChangeShapeType="1"/>
                    </p:cNvCxnSpPr>
                    <p:nvPr/>
                  </p:nvCxnSpPr>
                  <p:spPr bwMode="auto">
                    <a:xfrm rot="16200000" flipH="1" flipV="1">
                      <a:off x="1273318" y="2928679"/>
                      <a:ext cx="9052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cxnSp>
                <p:nvCxnSpPr>
                  <p:cNvPr id="60" name="Straight Connector 8"/>
                  <p:cNvCxnSpPr>
                    <a:cxnSpLocks noChangeShapeType="1"/>
                  </p:cNvCxnSpPr>
                  <p:nvPr/>
                </p:nvCxnSpPr>
                <p:spPr bwMode="auto">
                  <a:xfrm rot="16200000" flipH="1" flipV="1">
                    <a:off x="7790628" y="3565368"/>
                    <a:ext cx="9051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1" name="Straight Connector 8"/>
                  <p:cNvCxnSpPr>
                    <a:cxnSpLocks noChangeShapeType="1"/>
                  </p:cNvCxnSpPr>
                  <p:nvPr/>
                </p:nvCxnSpPr>
                <p:spPr bwMode="auto">
                  <a:xfrm rot="16200000" flipH="1" flipV="1">
                    <a:off x="7897815" y="3547106"/>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2" name="Straight Connector 8"/>
                  <p:cNvCxnSpPr>
                    <a:cxnSpLocks noChangeShapeType="1"/>
                  </p:cNvCxnSpPr>
                  <p:nvPr/>
                </p:nvCxnSpPr>
                <p:spPr bwMode="auto">
                  <a:xfrm rot="16200000" flipH="1" flipV="1">
                    <a:off x="7988328" y="3547106"/>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3" name="Straight Connector 8"/>
                  <p:cNvCxnSpPr>
                    <a:cxnSpLocks noChangeShapeType="1"/>
                  </p:cNvCxnSpPr>
                  <p:nvPr/>
                </p:nvCxnSpPr>
                <p:spPr bwMode="auto">
                  <a:xfrm rot="16200000" flipH="1" flipV="1">
                    <a:off x="8074077" y="3547106"/>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4" name="Straight Connector 8"/>
                  <p:cNvCxnSpPr>
                    <a:cxnSpLocks noChangeShapeType="1"/>
                  </p:cNvCxnSpPr>
                  <p:nvPr/>
                </p:nvCxnSpPr>
                <p:spPr bwMode="auto">
                  <a:xfrm rot="16200000" flipH="1" flipV="1">
                    <a:off x="8263041" y="3547106"/>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5" name="Straight Connector 8"/>
                  <p:cNvCxnSpPr>
                    <a:cxnSpLocks noChangeShapeType="1"/>
                  </p:cNvCxnSpPr>
                  <p:nvPr/>
                </p:nvCxnSpPr>
                <p:spPr bwMode="auto">
                  <a:xfrm rot="16200000" flipH="1" flipV="1">
                    <a:off x="8170147" y="3547899"/>
                    <a:ext cx="524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6" name="Straight Connector 8"/>
                  <p:cNvCxnSpPr>
                    <a:cxnSpLocks noChangeShapeType="1"/>
                  </p:cNvCxnSpPr>
                  <p:nvPr/>
                </p:nvCxnSpPr>
                <p:spPr bwMode="auto">
                  <a:xfrm rot="16200000" flipH="1" flipV="1">
                    <a:off x="8336086" y="3566161"/>
                    <a:ext cx="8893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7" name="Straight Connector 8"/>
                  <p:cNvCxnSpPr>
                    <a:cxnSpLocks noChangeShapeType="1"/>
                  </p:cNvCxnSpPr>
                  <p:nvPr/>
                </p:nvCxnSpPr>
                <p:spPr bwMode="auto">
                  <a:xfrm rot="16200000" flipH="1" flipV="1">
                    <a:off x="8443273" y="3547899"/>
                    <a:ext cx="524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8" name="Straight Connector 8"/>
                  <p:cNvCxnSpPr>
                    <a:cxnSpLocks noChangeShapeType="1"/>
                  </p:cNvCxnSpPr>
                  <p:nvPr/>
                </p:nvCxnSpPr>
                <p:spPr bwMode="auto">
                  <a:xfrm rot="16200000" flipH="1" flipV="1">
                    <a:off x="8535374" y="3547899"/>
                    <a:ext cx="524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69" name="Straight Connector 8"/>
                  <p:cNvCxnSpPr>
                    <a:cxnSpLocks noChangeShapeType="1"/>
                  </p:cNvCxnSpPr>
                  <p:nvPr/>
                </p:nvCxnSpPr>
                <p:spPr bwMode="auto">
                  <a:xfrm rot="16200000" flipH="1" flipV="1">
                    <a:off x="7357915" y="353757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0" name="Straight Connector 8"/>
                  <p:cNvCxnSpPr>
                    <a:cxnSpLocks noChangeShapeType="1"/>
                  </p:cNvCxnSpPr>
                  <p:nvPr/>
                </p:nvCxnSpPr>
                <p:spPr bwMode="auto">
                  <a:xfrm rot="16200000" flipH="1" flipV="1">
                    <a:off x="7448428" y="3537577"/>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1" name="Straight Connector 8"/>
                  <p:cNvCxnSpPr>
                    <a:cxnSpLocks noChangeShapeType="1"/>
                  </p:cNvCxnSpPr>
                  <p:nvPr/>
                </p:nvCxnSpPr>
                <p:spPr bwMode="auto">
                  <a:xfrm rot="16200000" flipH="1" flipV="1">
                    <a:off x="7534971" y="3538371"/>
                    <a:ext cx="524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2" name="Straight Connector 8"/>
                  <p:cNvCxnSpPr>
                    <a:cxnSpLocks noChangeShapeType="1"/>
                  </p:cNvCxnSpPr>
                  <p:nvPr/>
                </p:nvCxnSpPr>
                <p:spPr bwMode="auto">
                  <a:xfrm rot="16200000" flipH="1" flipV="1">
                    <a:off x="7723936" y="3538371"/>
                    <a:ext cx="524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73" name="Straight Connector 8"/>
                  <p:cNvCxnSpPr>
                    <a:cxnSpLocks noChangeShapeType="1"/>
                  </p:cNvCxnSpPr>
                  <p:nvPr/>
                </p:nvCxnSpPr>
                <p:spPr bwMode="auto">
                  <a:xfrm rot="16200000" flipH="1" flipV="1">
                    <a:off x="7629453" y="3539165"/>
                    <a:ext cx="5399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grpSp>
        <p:sp>
          <p:nvSpPr>
            <p:cNvPr id="18" name="TextBox 19"/>
            <p:cNvSpPr txBox="1">
              <a:spLocks noChangeArrowheads="1"/>
            </p:cNvSpPr>
            <p:nvPr/>
          </p:nvSpPr>
          <p:spPr bwMode="auto">
            <a:xfrm>
              <a:off x="6725481" y="4445946"/>
              <a:ext cx="1088677"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dirty="0" smtClean="0">
                  <a:solidFill>
                    <a:sysClr val="windowText" lastClr="000000"/>
                  </a:solidFill>
                  <a:latin typeface="Calibri"/>
                  <a:cs typeface="Arial" pitchFamily="34" charset="0"/>
                </a:rPr>
                <a:t>Time (months)</a:t>
              </a:r>
            </a:p>
          </p:txBody>
        </p:sp>
        <p:sp>
          <p:nvSpPr>
            <p:cNvPr id="19" name="TextBox 19"/>
            <p:cNvSpPr txBox="1">
              <a:spLocks noChangeArrowheads="1"/>
            </p:cNvSpPr>
            <p:nvPr/>
          </p:nvSpPr>
          <p:spPr bwMode="auto">
            <a:xfrm rot="16200000">
              <a:off x="4551663" y="2783262"/>
              <a:ext cx="1757055" cy="215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dirty="0" smtClean="0">
                  <a:solidFill>
                    <a:sysClr val="windowText" lastClr="000000"/>
                  </a:solidFill>
                  <a:latin typeface="Calibri"/>
                  <a:cs typeface="Arial" pitchFamily="34" charset="0"/>
                </a:rPr>
                <a:t>Patients with CDMS (%)</a:t>
              </a:r>
            </a:p>
          </p:txBody>
        </p:sp>
        <p:sp>
          <p:nvSpPr>
            <p:cNvPr id="20" name="TextBox 19"/>
            <p:cNvSpPr txBox="1">
              <a:spLocks noChangeArrowheads="1"/>
            </p:cNvSpPr>
            <p:nvPr/>
          </p:nvSpPr>
          <p:spPr bwMode="auto">
            <a:xfrm>
              <a:off x="6681323" y="2717529"/>
              <a:ext cx="1675603" cy="277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800" b="0" dirty="0" smtClean="0">
                  <a:solidFill>
                    <a:sysClr val="windowText" lastClr="000000"/>
                  </a:solidFill>
                  <a:latin typeface="Calibri"/>
                  <a:cs typeface="Arial" pitchFamily="34" charset="0"/>
                </a:rPr>
                <a:t>HR = 1.2 (0.7–2.2)</a:t>
              </a:r>
            </a:p>
          </p:txBody>
        </p:sp>
        <p:sp>
          <p:nvSpPr>
            <p:cNvPr id="21" name="TextBox 19"/>
            <p:cNvSpPr txBox="1">
              <a:spLocks noChangeArrowheads="1"/>
            </p:cNvSpPr>
            <p:nvPr/>
          </p:nvSpPr>
          <p:spPr bwMode="auto">
            <a:xfrm>
              <a:off x="6576800" y="1717850"/>
              <a:ext cx="1617878" cy="277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800" b="0" dirty="0" smtClean="0">
                  <a:solidFill>
                    <a:sysClr val="windowText" lastClr="000000"/>
                  </a:solidFill>
                  <a:latin typeface="Calibri"/>
                  <a:cs typeface="Arial" pitchFamily="34" charset="0"/>
                </a:rPr>
                <a:t>HR = 6.5 (3.4–12)</a:t>
              </a:r>
            </a:p>
          </p:txBody>
        </p:sp>
        <p:sp>
          <p:nvSpPr>
            <p:cNvPr id="22" name="TextBox 19"/>
            <p:cNvSpPr txBox="1">
              <a:spLocks noChangeArrowheads="1"/>
            </p:cNvSpPr>
            <p:nvPr/>
          </p:nvSpPr>
          <p:spPr bwMode="auto">
            <a:xfrm>
              <a:off x="6146041" y="1236184"/>
              <a:ext cx="2099875" cy="246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600" dirty="0" smtClean="0">
                  <a:solidFill>
                    <a:sysClr val="windowText" lastClr="000000"/>
                  </a:solidFill>
                  <a:latin typeface="Calibri"/>
                  <a:cs typeface="Arial" pitchFamily="34" charset="0"/>
                </a:rPr>
                <a:t>Cumulative risk of CDMS</a:t>
              </a:r>
            </a:p>
          </p:txBody>
        </p:sp>
        <p:grpSp>
          <p:nvGrpSpPr>
            <p:cNvPr id="14" name="Group 22"/>
            <p:cNvGrpSpPr>
              <a:grpSpLocks/>
            </p:cNvGrpSpPr>
            <p:nvPr/>
          </p:nvGrpSpPr>
          <p:grpSpPr bwMode="auto">
            <a:xfrm>
              <a:off x="5589507" y="1598567"/>
              <a:ext cx="275779" cy="2591247"/>
              <a:chOff x="5703807" y="950867"/>
              <a:chExt cx="275779" cy="2591247"/>
            </a:xfrm>
          </p:grpSpPr>
          <p:sp>
            <p:nvSpPr>
              <p:cNvPr id="38" name="TextBox 19"/>
              <p:cNvSpPr txBox="1">
                <a:spLocks noChangeArrowheads="1"/>
              </p:cNvSpPr>
              <p:nvPr/>
            </p:nvSpPr>
            <p:spPr bwMode="auto">
              <a:xfrm>
                <a:off x="5703807" y="950867"/>
                <a:ext cx="274190"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100</a:t>
                </a:r>
              </a:p>
            </p:txBody>
          </p:sp>
          <p:sp>
            <p:nvSpPr>
              <p:cNvPr id="39" name="TextBox 19"/>
              <p:cNvSpPr txBox="1">
                <a:spLocks noChangeArrowheads="1"/>
              </p:cNvSpPr>
              <p:nvPr/>
            </p:nvSpPr>
            <p:spPr bwMode="auto">
              <a:xfrm>
                <a:off x="5795205" y="1187486"/>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90</a:t>
                </a:r>
              </a:p>
            </p:txBody>
          </p:sp>
          <p:sp>
            <p:nvSpPr>
              <p:cNvPr id="40" name="TextBox 19"/>
              <p:cNvSpPr txBox="1">
                <a:spLocks noChangeArrowheads="1"/>
              </p:cNvSpPr>
              <p:nvPr/>
            </p:nvSpPr>
            <p:spPr bwMode="auto">
              <a:xfrm>
                <a:off x="5796794" y="1664697"/>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70</a:t>
                </a:r>
              </a:p>
            </p:txBody>
          </p:sp>
          <p:sp>
            <p:nvSpPr>
              <p:cNvPr id="41" name="TextBox 19"/>
              <p:cNvSpPr txBox="1">
                <a:spLocks noChangeArrowheads="1"/>
              </p:cNvSpPr>
              <p:nvPr/>
            </p:nvSpPr>
            <p:spPr bwMode="auto">
              <a:xfrm>
                <a:off x="5796793" y="1902110"/>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60</a:t>
                </a:r>
              </a:p>
            </p:txBody>
          </p:sp>
          <p:sp>
            <p:nvSpPr>
              <p:cNvPr id="42" name="TextBox 19"/>
              <p:cNvSpPr txBox="1">
                <a:spLocks noChangeArrowheads="1"/>
              </p:cNvSpPr>
              <p:nvPr/>
            </p:nvSpPr>
            <p:spPr bwMode="auto">
              <a:xfrm>
                <a:off x="5796793" y="1425694"/>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80</a:t>
                </a:r>
              </a:p>
            </p:txBody>
          </p:sp>
          <p:sp>
            <p:nvSpPr>
              <p:cNvPr id="43" name="TextBox 19"/>
              <p:cNvSpPr txBox="1">
                <a:spLocks noChangeArrowheads="1"/>
              </p:cNvSpPr>
              <p:nvPr/>
            </p:nvSpPr>
            <p:spPr bwMode="auto">
              <a:xfrm>
                <a:off x="5795204" y="3089974"/>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10</a:t>
                </a:r>
              </a:p>
            </p:txBody>
          </p:sp>
          <p:sp>
            <p:nvSpPr>
              <p:cNvPr id="44" name="TextBox 19"/>
              <p:cNvSpPr txBox="1">
                <a:spLocks noChangeArrowheads="1"/>
              </p:cNvSpPr>
              <p:nvPr/>
            </p:nvSpPr>
            <p:spPr bwMode="auto">
              <a:xfrm>
                <a:off x="5886599" y="3326595"/>
                <a:ext cx="91397"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0</a:t>
                </a:r>
              </a:p>
            </p:txBody>
          </p:sp>
          <p:sp>
            <p:nvSpPr>
              <p:cNvPr id="45" name="TextBox 19"/>
              <p:cNvSpPr txBox="1">
                <a:spLocks noChangeArrowheads="1"/>
              </p:cNvSpPr>
              <p:nvPr/>
            </p:nvSpPr>
            <p:spPr bwMode="auto">
              <a:xfrm>
                <a:off x="5795204" y="2850179"/>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20</a:t>
                </a:r>
              </a:p>
            </p:txBody>
          </p:sp>
          <p:sp>
            <p:nvSpPr>
              <p:cNvPr id="46" name="TextBox 19"/>
              <p:cNvSpPr txBox="1">
                <a:spLocks noChangeArrowheads="1"/>
              </p:cNvSpPr>
              <p:nvPr/>
            </p:nvSpPr>
            <p:spPr bwMode="auto">
              <a:xfrm>
                <a:off x="5795204" y="2373763"/>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40</a:t>
                </a:r>
              </a:p>
            </p:txBody>
          </p:sp>
          <p:sp>
            <p:nvSpPr>
              <p:cNvPr id="47" name="TextBox 19"/>
              <p:cNvSpPr txBox="1">
                <a:spLocks noChangeArrowheads="1"/>
              </p:cNvSpPr>
              <p:nvPr/>
            </p:nvSpPr>
            <p:spPr bwMode="auto">
              <a:xfrm>
                <a:off x="5795204" y="2610382"/>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30</a:t>
                </a:r>
              </a:p>
            </p:txBody>
          </p:sp>
          <p:sp>
            <p:nvSpPr>
              <p:cNvPr id="48" name="TextBox 19"/>
              <p:cNvSpPr txBox="1">
                <a:spLocks noChangeArrowheads="1"/>
              </p:cNvSpPr>
              <p:nvPr/>
            </p:nvSpPr>
            <p:spPr bwMode="auto">
              <a:xfrm>
                <a:off x="5796793" y="2133966"/>
                <a:ext cx="182792"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50</a:t>
                </a:r>
              </a:p>
            </p:txBody>
          </p:sp>
        </p:grpSp>
        <p:grpSp>
          <p:nvGrpSpPr>
            <p:cNvPr id="15" name="Group 23"/>
            <p:cNvGrpSpPr>
              <a:grpSpLocks/>
            </p:cNvGrpSpPr>
            <p:nvPr/>
          </p:nvGrpSpPr>
          <p:grpSpPr bwMode="auto">
            <a:xfrm>
              <a:off x="6038722" y="4222031"/>
              <a:ext cx="2318132" cy="221871"/>
              <a:chOff x="6153022" y="3574331"/>
              <a:chExt cx="2318132" cy="221871"/>
            </a:xfrm>
          </p:grpSpPr>
          <p:sp>
            <p:nvSpPr>
              <p:cNvPr id="29" name="TextBox 19"/>
              <p:cNvSpPr txBox="1">
                <a:spLocks noChangeArrowheads="1"/>
              </p:cNvSpPr>
              <p:nvPr/>
            </p:nvSpPr>
            <p:spPr bwMode="auto">
              <a:xfrm>
                <a:off x="6153022" y="3580683"/>
                <a:ext cx="91397"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0</a:t>
                </a:r>
              </a:p>
            </p:txBody>
          </p:sp>
          <p:sp>
            <p:nvSpPr>
              <p:cNvPr id="33" name="TextBox 19"/>
              <p:cNvSpPr txBox="1">
                <a:spLocks noChangeArrowheads="1"/>
              </p:cNvSpPr>
              <p:nvPr/>
            </p:nvSpPr>
            <p:spPr bwMode="auto">
              <a:xfrm>
                <a:off x="6694510" y="3580683"/>
                <a:ext cx="91397"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a:solidFill>
                      <a:srgbClr val="000000"/>
                    </a:solidFill>
                    <a:latin typeface="Calibri"/>
                    <a:cs typeface="Arial" pitchFamily="34" charset="0"/>
                  </a:rPr>
                  <a:t>6</a:t>
                </a:r>
                <a:endParaRPr lang="en-GB" altLang="en-US" sz="1400" b="0" dirty="0" smtClean="0">
                  <a:solidFill>
                    <a:srgbClr val="000000"/>
                  </a:solidFill>
                  <a:latin typeface="Calibri"/>
                  <a:cs typeface="Arial" pitchFamily="34" charset="0"/>
                </a:endParaRPr>
              </a:p>
            </p:txBody>
          </p:sp>
          <p:sp>
            <p:nvSpPr>
              <p:cNvPr id="35" name="TextBox 19"/>
              <p:cNvSpPr txBox="1">
                <a:spLocks noChangeArrowheads="1"/>
              </p:cNvSpPr>
              <p:nvPr/>
            </p:nvSpPr>
            <p:spPr bwMode="auto">
              <a:xfrm>
                <a:off x="7199034" y="3575919"/>
                <a:ext cx="182793"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12</a:t>
                </a:r>
              </a:p>
            </p:txBody>
          </p:sp>
          <p:sp>
            <p:nvSpPr>
              <p:cNvPr id="36" name="TextBox 19"/>
              <p:cNvSpPr txBox="1">
                <a:spLocks noChangeArrowheads="1"/>
              </p:cNvSpPr>
              <p:nvPr/>
            </p:nvSpPr>
            <p:spPr bwMode="auto">
              <a:xfrm>
                <a:off x="7745286" y="3574331"/>
                <a:ext cx="182793"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18</a:t>
                </a:r>
              </a:p>
            </p:txBody>
          </p:sp>
          <p:sp>
            <p:nvSpPr>
              <p:cNvPr id="37" name="TextBox 19"/>
              <p:cNvSpPr txBox="1">
                <a:spLocks noChangeArrowheads="1"/>
              </p:cNvSpPr>
              <p:nvPr/>
            </p:nvSpPr>
            <p:spPr bwMode="auto">
              <a:xfrm>
                <a:off x="8288361" y="3575919"/>
                <a:ext cx="182793" cy="215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rgbClr val="000000"/>
                    </a:solidFill>
                    <a:latin typeface="Calibri"/>
                    <a:cs typeface="Arial" pitchFamily="34" charset="0"/>
                  </a:rPr>
                  <a:t>24</a:t>
                </a:r>
              </a:p>
            </p:txBody>
          </p:sp>
        </p:grpSp>
        <p:sp>
          <p:nvSpPr>
            <p:cNvPr id="403749" name="Freeform 6"/>
            <p:cNvSpPr>
              <a:spLocks/>
            </p:cNvSpPr>
            <p:nvPr/>
          </p:nvSpPr>
          <p:spPr bwMode="auto">
            <a:xfrm>
              <a:off x="6074889" y="2023042"/>
              <a:ext cx="2244496" cy="2052612"/>
            </a:xfrm>
            <a:custGeom>
              <a:avLst/>
              <a:gdLst>
                <a:gd name="T0" fmla="*/ 0 w 1661"/>
                <a:gd name="T1" fmla="*/ 2147483646 h 1519"/>
                <a:gd name="T2" fmla="*/ 2147483646 w 1661"/>
                <a:gd name="T3" fmla="*/ 2147483646 h 1519"/>
                <a:gd name="T4" fmla="*/ 2147483646 w 1661"/>
                <a:gd name="T5" fmla="*/ 2147483646 h 1519"/>
                <a:gd name="T6" fmla="*/ 2147483646 w 1661"/>
                <a:gd name="T7" fmla="*/ 2147483646 h 1519"/>
                <a:gd name="T8" fmla="*/ 2147483646 w 1661"/>
                <a:gd name="T9" fmla="*/ 2147483646 h 1519"/>
                <a:gd name="T10" fmla="*/ 2147483646 w 1661"/>
                <a:gd name="T11" fmla="*/ 2147483646 h 1519"/>
                <a:gd name="T12" fmla="*/ 2147483646 w 1661"/>
                <a:gd name="T13" fmla="*/ 2147483646 h 1519"/>
                <a:gd name="T14" fmla="*/ 2147483646 w 1661"/>
                <a:gd name="T15" fmla="*/ 2147483646 h 1519"/>
                <a:gd name="T16" fmla="*/ 2147483646 w 1661"/>
                <a:gd name="T17" fmla="*/ 2147483646 h 1519"/>
                <a:gd name="T18" fmla="*/ 2147483646 w 1661"/>
                <a:gd name="T19" fmla="*/ 2147483646 h 1519"/>
                <a:gd name="T20" fmla="*/ 2147483646 w 1661"/>
                <a:gd name="T21" fmla="*/ 2147483646 h 1519"/>
                <a:gd name="T22" fmla="*/ 2147483646 w 1661"/>
                <a:gd name="T23" fmla="*/ 2147483646 h 1519"/>
                <a:gd name="T24" fmla="*/ 2147483646 w 1661"/>
                <a:gd name="T25" fmla="*/ 2147483646 h 1519"/>
                <a:gd name="T26" fmla="*/ 2147483646 w 1661"/>
                <a:gd name="T27" fmla="*/ 2147483646 h 1519"/>
                <a:gd name="T28" fmla="*/ 2147483646 w 1661"/>
                <a:gd name="T29" fmla="*/ 2147483646 h 1519"/>
                <a:gd name="T30" fmla="*/ 2147483646 w 1661"/>
                <a:gd name="T31" fmla="*/ 2147483646 h 1519"/>
                <a:gd name="T32" fmla="*/ 2147483646 w 1661"/>
                <a:gd name="T33" fmla="*/ 2147483646 h 1519"/>
                <a:gd name="T34" fmla="*/ 2147483646 w 1661"/>
                <a:gd name="T35" fmla="*/ 2147483646 h 1519"/>
                <a:gd name="T36" fmla="*/ 2147483646 w 1661"/>
                <a:gd name="T37" fmla="*/ 2147483646 h 1519"/>
                <a:gd name="T38" fmla="*/ 2147483646 w 1661"/>
                <a:gd name="T39" fmla="*/ 2147483646 h 1519"/>
                <a:gd name="T40" fmla="*/ 2147483646 w 1661"/>
                <a:gd name="T41" fmla="*/ 2147483646 h 1519"/>
                <a:gd name="T42" fmla="*/ 2147483646 w 1661"/>
                <a:gd name="T43" fmla="*/ 2147483646 h 1519"/>
                <a:gd name="T44" fmla="*/ 2147483646 w 1661"/>
                <a:gd name="T45" fmla="*/ 2147483646 h 1519"/>
                <a:gd name="T46" fmla="*/ 2147483646 w 1661"/>
                <a:gd name="T47" fmla="*/ 2147483646 h 1519"/>
                <a:gd name="T48" fmla="*/ 2147483646 w 1661"/>
                <a:gd name="T49" fmla="*/ 2147483646 h 1519"/>
                <a:gd name="T50" fmla="*/ 2147483646 w 1661"/>
                <a:gd name="T51" fmla="*/ 2147483646 h 1519"/>
                <a:gd name="T52" fmla="*/ 2147483646 w 1661"/>
                <a:gd name="T53" fmla="*/ 2147483646 h 1519"/>
                <a:gd name="T54" fmla="*/ 2147483646 w 1661"/>
                <a:gd name="T55" fmla="*/ 2147483646 h 1519"/>
                <a:gd name="T56" fmla="*/ 2147483646 w 1661"/>
                <a:gd name="T57" fmla="*/ 2147483646 h 1519"/>
                <a:gd name="T58" fmla="*/ 2147483646 w 1661"/>
                <a:gd name="T59" fmla="*/ 2147483646 h 1519"/>
                <a:gd name="T60" fmla="*/ 2147483646 w 1661"/>
                <a:gd name="T61" fmla="*/ 2147483646 h 1519"/>
                <a:gd name="T62" fmla="*/ 2147483646 w 1661"/>
                <a:gd name="T63" fmla="*/ 2147483646 h 1519"/>
                <a:gd name="T64" fmla="*/ 2147483646 w 1661"/>
                <a:gd name="T65" fmla="*/ 2147483646 h 1519"/>
                <a:gd name="T66" fmla="*/ 2147483646 w 1661"/>
                <a:gd name="T67" fmla="*/ 2147483646 h 1519"/>
                <a:gd name="T68" fmla="*/ 2147483646 w 1661"/>
                <a:gd name="T69" fmla="*/ 2147483646 h 1519"/>
                <a:gd name="T70" fmla="*/ 2147483646 w 1661"/>
                <a:gd name="T71" fmla="*/ 0 h 1519"/>
                <a:gd name="T72" fmla="*/ 2147483646 w 1661"/>
                <a:gd name="T73" fmla="*/ 0 h 1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61" h="1519">
                  <a:moveTo>
                    <a:pt x="0" y="1519"/>
                  </a:moveTo>
                  <a:lnTo>
                    <a:pt x="14" y="1519"/>
                  </a:lnTo>
                  <a:lnTo>
                    <a:pt x="14" y="1438"/>
                  </a:lnTo>
                  <a:lnTo>
                    <a:pt x="83" y="1438"/>
                  </a:lnTo>
                  <a:lnTo>
                    <a:pt x="83" y="1358"/>
                  </a:lnTo>
                  <a:lnTo>
                    <a:pt x="95" y="1358"/>
                  </a:lnTo>
                  <a:lnTo>
                    <a:pt x="95" y="1278"/>
                  </a:lnTo>
                  <a:lnTo>
                    <a:pt x="165" y="1278"/>
                  </a:lnTo>
                  <a:lnTo>
                    <a:pt x="165" y="1195"/>
                  </a:lnTo>
                  <a:lnTo>
                    <a:pt x="236" y="1195"/>
                  </a:lnTo>
                  <a:lnTo>
                    <a:pt x="236" y="1039"/>
                  </a:lnTo>
                  <a:lnTo>
                    <a:pt x="262" y="1039"/>
                  </a:lnTo>
                  <a:lnTo>
                    <a:pt x="262" y="957"/>
                  </a:lnTo>
                  <a:lnTo>
                    <a:pt x="307" y="957"/>
                  </a:lnTo>
                  <a:lnTo>
                    <a:pt x="307" y="871"/>
                  </a:lnTo>
                  <a:lnTo>
                    <a:pt x="324" y="871"/>
                  </a:lnTo>
                  <a:lnTo>
                    <a:pt x="324" y="798"/>
                  </a:lnTo>
                  <a:lnTo>
                    <a:pt x="343" y="798"/>
                  </a:lnTo>
                  <a:lnTo>
                    <a:pt x="343" y="720"/>
                  </a:lnTo>
                  <a:lnTo>
                    <a:pt x="361" y="720"/>
                  </a:lnTo>
                  <a:lnTo>
                    <a:pt x="361" y="638"/>
                  </a:lnTo>
                  <a:lnTo>
                    <a:pt x="380" y="638"/>
                  </a:lnTo>
                  <a:lnTo>
                    <a:pt x="380" y="560"/>
                  </a:lnTo>
                  <a:lnTo>
                    <a:pt x="409" y="560"/>
                  </a:lnTo>
                  <a:lnTo>
                    <a:pt x="409" y="397"/>
                  </a:lnTo>
                  <a:lnTo>
                    <a:pt x="421" y="397"/>
                  </a:lnTo>
                  <a:lnTo>
                    <a:pt x="421" y="321"/>
                  </a:lnTo>
                  <a:lnTo>
                    <a:pt x="496" y="321"/>
                  </a:lnTo>
                  <a:lnTo>
                    <a:pt x="496" y="243"/>
                  </a:lnTo>
                  <a:lnTo>
                    <a:pt x="496" y="236"/>
                  </a:lnTo>
                  <a:lnTo>
                    <a:pt x="558" y="236"/>
                  </a:lnTo>
                  <a:lnTo>
                    <a:pt x="558" y="158"/>
                  </a:lnTo>
                  <a:lnTo>
                    <a:pt x="631" y="158"/>
                  </a:lnTo>
                  <a:lnTo>
                    <a:pt x="631" y="78"/>
                  </a:lnTo>
                  <a:lnTo>
                    <a:pt x="1049" y="78"/>
                  </a:lnTo>
                  <a:lnTo>
                    <a:pt x="1049" y="0"/>
                  </a:lnTo>
                  <a:lnTo>
                    <a:pt x="1661" y="0"/>
                  </a:lnTo>
                </a:path>
              </a:pathLst>
            </a:custGeom>
            <a:noFill/>
            <a:ln w="22225" cap="flat">
              <a:solidFill>
                <a:schemeClr val="tx2"/>
              </a:solidFill>
              <a:prstDash val="solid"/>
              <a:miter lim="800000"/>
              <a:headEnd/>
              <a:tailEnd/>
            </a:ln>
          </p:spPr>
          <p:txBody>
            <a:bodyPr/>
            <a:lstStyle/>
            <a:p>
              <a:endParaRPr lang="es-ES" smtClean="0">
                <a:solidFill>
                  <a:srgbClr val="000000"/>
                </a:solidFill>
              </a:endParaRPr>
            </a:p>
          </p:txBody>
        </p:sp>
        <p:sp>
          <p:nvSpPr>
            <p:cNvPr id="403750" name="Freeform 7"/>
            <p:cNvSpPr>
              <a:spLocks/>
            </p:cNvSpPr>
            <p:nvPr/>
          </p:nvSpPr>
          <p:spPr bwMode="auto">
            <a:xfrm>
              <a:off x="6112989" y="3002729"/>
              <a:ext cx="2287737" cy="1072925"/>
            </a:xfrm>
            <a:custGeom>
              <a:avLst/>
              <a:gdLst>
                <a:gd name="T0" fmla="*/ 0 w 1693"/>
                <a:gd name="T1" fmla="*/ 2147483646 h 794"/>
                <a:gd name="T2" fmla="*/ 0 w 1693"/>
                <a:gd name="T3" fmla="*/ 2147483646 h 794"/>
                <a:gd name="T4" fmla="*/ 2147483646 w 1693"/>
                <a:gd name="T5" fmla="*/ 2147483646 h 794"/>
                <a:gd name="T6" fmla="*/ 2147483646 w 1693"/>
                <a:gd name="T7" fmla="*/ 2147483646 h 794"/>
                <a:gd name="T8" fmla="*/ 2147483646 w 1693"/>
                <a:gd name="T9" fmla="*/ 2147483646 h 794"/>
                <a:gd name="T10" fmla="*/ 2147483646 w 1693"/>
                <a:gd name="T11" fmla="*/ 2147483646 h 794"/>
                <a:gd name="T12" fmla="*/ 2147483646 w 1693"/>
                <a:gd name="T13" fmla="*/ 2147483646 h 794"/>
                <a:gd name="T14" fmla="*/ 2147483646 w 1693"/>
                <a:gd name="T15" fmla="*/ 2147483646 h 794"/>
                <a:gd name="T16" fmla="*/ 2147483646 w 1693"/>
                <a:gd name="T17" fmla="*/ 2147483646 h 794"/>
                <a:gd name="T18" fmla="*/ 2147483646 w 1693"/>
                <a:gd name="T19" fmla="*/ 2147483646 h 794"/>
                <a:gd name="T20" fmla="*/ 2147483646 w 1693"/>
                <a:gd name="T21" fmla="*/ 2147483646 h 794"/>
                <a:gd name="T22" fmla="*/ 2147483646 w 1693"/>
                <a:gd name="T23" fmla="*/ 2147483646 h 794"/>
                <a:gd name="T24" fmla="*/ 2147483646 w 1693"/>
                <a:gd name="T25" fmla="*/ 2147483646 h 794"/>
                <a:gd name="T26" fmla="*/ 2147483646 w 1693"/>
                <a:gd name="T27" fmla="*/ 2147483646 h 794"/>
                <a:gd name="T28" fmla="*/ 2147483646 w 1693"/>
                <a:gd name="T29" fmla="*/ 2147483646 h 794"/>
                <a:gd name="T30" fmla="*/ 2147483646 w 1693"/>
                <a:gd name="T31" fmla="*/ 2147483646 h 794"/>
                <a:gd name="T32" fmla="*/ 2147483646 w 1693"/>
                <a:gd name="T33" fmla="*/ 2147483646 h 794"/>
                <a:gd name="T34" fmla="*/ 2147483646 w 1693"/>
                <a:gd name="T35" fmla="*/ 2147483646 h 794"/>
                <a:gd name="T36" fmla="*/ 2147483646 w 1693"/>
                <a:gd name="T37" fmla="*/ 2147483646 h 794"/>
                <a:gd name="T38" fmla="*/ 2147483646 w 1693"/>
                <a:gd name="T39" fmla="*/ 2147483646 h 794"/>
                <a:gd name="T40" fmla="*/ 2147483646 w 1693"/>
                <a:gd name="T41" fmla="*/ 2147483646 h 794"/>
                <a:gd name="T42" fmla="*/ 2147483646 w 1693"/>
                <a:gd name="T43" fmla="*/ 2147483646 h 794"/>
                <a:gd name="T44" fmla="*/ 2147483646 w 1693"/>
                <a:gd name="T45" fmla="*/ 2147483646 h 794"/>
                <a:gd name="T46" fmla="*/ 2147483646 w 1693"/>
                <a:gd name="T47" fmla="*/ 2147483646 h 794"/>
                <a:gd name="T48" fmla="*/ 2147483646 w 1693"/>
                <a:gd name="T49" fmla="*/ 2147483646 h 794"/>
                <a:gd name="T50" fmla="*/ 2147483646 w 1693"/>
                <a:gd name="T51" fmla="*/ 2147483646 h 794"/>
                <a:gd name="T52" fmla="*/ 2147483646 w 1693"/>
                <a:gd name="T53" fmla="*/ 2147483646 h 794"/>
                <a:gd name="T54" fmla="*/ 2147483646 w 1693"/>
                <a:gd name="T55" fmla="*/ 2147483646 h 794"/>
                <a:gd name="T56" fmla="*/ 2147483646 w 1693"/>
                <a:gd name="T57" fmla="*/ 2147483646 h 794"/>
                <a:gd name="T58" fmla="*/ 2147483646 w 1693"/>
                <a:gd name="T59" fmla="*/ 2147483646 h 794"/>
                <a:gd name="T60" fmla="*/ 2147483646 w 1693"/>
                <a:gd name="T61" fmla="*/ 2147483646 h 794"/>
                <a:gd name="T62" fmla="*/ 2147483646 w 1693"/>
                <a:gd name="T63" fmla="*/ 2147483646 h 794"/>
                <a:gd name="T64" fmla="*/ 2147483646 w 1693"/>
                <a:gd name="T65" fmla="*/ 2147483646 h 794"/>
                <a:gd name="T66" fmla="*/ 2147483646 w 1693"/>
                <a:gd name="T67" fmla="*/ 2147483646 h 794"/>
                <a:gd name="T68" fmla="*/ 2147483646 w 1693"/>
                <a:gd name="T69" fmla="*/ 2147483646 h 794"/>
                <a:gd name="T70" fmla="*/ 2147483646 w 1693"/>
                <a:gd name="T71" fmla="*/ 2147483646 h 794"/>
                <a:gd name="T72" fmla="*/ 2147483646 w 1693"/>
                <a:gd name="T73" fmla="*/ 2147483646 h 794"/>
                <a:gd name="T74" fmla="*/ 2147483646 w 1693"/>
                <a:gd name="T75" fmla="*/ 2147483646 h 794"/>
                <a:gd name="T76" fmla="*/ 2147483646 w 1693"/>
                <a:gd name="T77" fmla="*/ 2147483646 h 794"/>
                <a:gd name="T78" fmla="*/ 2147483646 w 1693"/>
                <a:gd name="T79" fmla="*/ 2147483646 h 794"/>
                <a:gd name="T80" fmla="*/ 2147483646 w 1693"/>
                <a:gd name="T81" fmla="*/ 2147483646 h 794"/>
                <a:gd name="T82" fmla="*/ 2147483646 w 1693"/>
                <a:gd name="T83" fmla="*/ 2147483646 h 794"/>
                <a:gd name="T84" fmla="*/ 2147483646 w 1693"/>
                <a:gd name="T85" fmla="*/ 2147483646 h 794"/>
                <a:gd name="T86" fmla="*/ 2147483646 w 1693"/>
                <a:gd name="T87" fmla="*/ 2147483646 h 794"/>
                <a:gd name="T88" fmla="*/ 2147483646 w 1693"/>
                <a:gd name="T89" fmla="*/ 2147483646 h 794"/>
                <a:gd name="T90" fmla="*/ 2147483646 w 1693"/>
                <a:gd name="T91" fmla="*/ 2147483646 h 794"/>
                <a:gd name="T92" fmla="*/ 2147483646 w 1693"/>
                <a:gd name="T93" fmla="*/ 2147483646 h 794"/>
                <a:gd name="T94" fmla="*/ 2147483646 w 1693"/>
                <a:gd name="T95" fmla="*/ 2147483646 h 794"/>
                <a:gd name="T96" fmla="*/ 2147483646 w 1693"/>
                <a:gd name="T97" fmla="*/ 2147483646 h 794"/>
                <a:gd name="T98" fmla="*/ 2147483646 w 1693"/>
                <a:gd name="T99" fmla="*/ 2147483646 h 794"/>
                <a:gd name="T100" fmla="*/ 2147483646 w 1693"/>
                <a:gd name="T101" fmla="*/ 2147483646 h 794"/>
                <a:gd name="T102" fmla="*/ 2147483646 w 1693"/>
                <a:gd name="T103" fmla="*/ 2147483646 h 794"/>
                <a:gd name="T104" fmla="*/ 2147483646 w 1693"/>
                <a:gd name="T105" fmla="*/ 2147483646 h 794"/>
                <a:gd name="T106" fmla="*/ 2147483646 w 1693"/>
                <a:gd name="T107" fmla="*/ 2147483646 h 794"/>
                <a:gd name="T108" fmla="*/ 2147483646 w 1693"/>
                <a:gd name="T109" fmla="*/ 2147483646 h 794"/>
                <a:gd name="T110" fmla="*/ 2147483646 w 1693"/>
                <a:gd name="T111" fmla="*/ 0 h 794"/>
                <a:gd name="T112" fmla="*/ 2147483646 w 1693"/>
                <a:gd name="T113" fmla="*/ 0 h 7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93" h="794">
                  <a:moveTo>
                    <a:pt x="0" y="794"/>
                  </a:moveTo>
                  <a:lnTo>
                    <a:pt x="0" y="768"/>
                  </a:lnTo>
                  <a:lnTo>
                    <a:pt x="40" y="768"/>
                  </a:lnTo>
                  <a:lnTo>
                    <a:pt x="40" y="742"/>
                  </a:lnTo>
                  <a:lnTo>
                    <a:pt x="52" y="742"/>
                  </a:lnTo>
                  <a:lnTo>
                    <a:pt x="52" y="695"/>
                  </a:lnTo>
                  <a:lnTo>
                    <a:pt x="104" y="695"/>
                  </a:lnTo>
                  <a:lnTo>
                    <a:pt x="104" y="647"/>
                  </a:lnTo>
                  <a:lnTo>
                    <a:pt x="115" y="647"/>
                  </a:lnTo>
                  <a:lnTo>
                    <a:pt x="115" y="621"/>
                  </a:lnTo>
                  <a:lnTo>
                    <a:pt x="139" y="621"/>
                  </a:lnTo>
                  <a:lnTo>
                    <a:pt x="139" y="593"/>
                  </a:lnTo>
                  <a:lnTo>
                    <a:pt x="160" y="593"/>
                  </a:lnTo>
                  <a:lnTo>
                    <a:pt x="160" y="572"/>
                  </a:lnTo>
                  <a:lnTo>
                    <a:pt x="170" y="572"/>
                  </a:lnTo>
                  <a:lnTo>
                    <a:pt x="170" y="546"/>
                  </a:lnTo>
                  <a:lnTo>
                    <a:pt x="267" y="546"/>
                  </a:lnTo>
                  <a:lnTo>
                    <a:pt x="267" y="522"/>
                  </a:lnTo>
                  <a:lnTo>
                    <a:pt x="300" y="522"/>
                  </a:lnTo>
                  <a:lnTo>
                    <a:pt x="300" y="494"/>
                  </a:lnTo>
                  <a:lnTo>
                    <a:pt x="363" y="494"/>
                  </a:lnTo>
                  <a:lnTo>
                    <a:pt x="363" y="447"/>
                  </a:lnTo>
                  <a:lnTo>
                    <a:pt x="411" y="447"/>
                  </a:lnTo>
                  <a:lnTo>
                    <a:pt x="411" y="421"/>
                  </a:lnTo>
                  <a:lnTo>
                    <a:pt x="574" y="421"/>
                  </a:lnTo>
                  <a:lnTo>
                    <a:pt x="574" y="399"/>
                  </a:lnTo>
                  <a:lnTo>
                    <a:pt x="595" y="399"/>
                  </a:lnTo>
                  <a:lnTo>
                    <a:pt x="595" y="371"/>
                  </a:lnTo>
                  <a:lnTo>
                    <a:pt x="673" y="371"/>
                  </a:lnTo>
                  <a:lnTo>
                    <a:pt x="673" y="347"/>
                  </a:lnTo>
                  <a:lnTo>
                    <a:pt x="680" y="347"/>
                  </a:lnTo>
                  <a:lnTo>
                    <a:pt x="680" y="324"/>
                  </a:lnTo>
                  <a:lnTo>
                    <a:pt x="696" y="324"/>
                  </a:lnTo>
                  <a:lnTo>
                    <a:pt x="696" y="274"/>
                  </a:lnTo>
                  <a:lnTo>
                    <a:pt x="704" y="274"/>
                  </a:lnTo>
                  <a:lnTo>
                    <a:pt x="704" y="250"/>
                  </a:lnTo>
                  <a:lnTo>
                    <a:pt x="765" y="250"/>
                  </a:lnTo>
                  <a:lnTo>
                    <a:pt x="765" y="224"/>
                  </a:lnTo>
                  <a:lnTo>
                    <a:pt x="904" y="224"/>
                  </a:lnTo>
                  <a:lnTo>
                    <a:pt x="904" y="201"/>
                  </a:lnTo>
                  <a:lnTo>
                    <a:pt x="968" y="201"/>
                  </a:lnTo>
                  <a:lnTo>
                    <a:pt x="968" y="175"/>
                  </a:lnTo>
                  <a:lnTo>
                    <a:pt x="1013" y="175"/>
                  </a:lnTo>
                  <a:lnTo>
                    <a:pt x="1013" y="151"/>
                  </a:lnTo>
                  <a:lnTo>
                    <a:pt x="1124" y="151"/>
                  </a:lnTo>
                  <a:lnTo>
                    <a:pt x="1124" y="123"/>
                  </a:lnTo>
                  <a:lnTo>
                    <a:pt x="1230" y="123"/>
                  </a:lnTo>
                  <a:lnTo>
                    <a:pt x="1230" y="99"/>
                  </a:lnTo>
                  <a:lnTo>
                    <a:pt x="1296" y="99"/>
                  </a:lnTo>
                  <a:lnTo>
                    <a:pt x="1296" y="76"/>
                  </a:lnTo>
                  <a:lnTo>
                    <a:pt x="1332" y="76"/>
                  </a:lnTo>
                  <a:lnTo>
                    <a:pt x="1332" y="45"/>
                  </a:lnTo>
                  <a:lnTo>
                    <a:pt x="1372" y="45"/>
                  </a:lnTo>
                  <a:lnTo>
                    <a:pt x="1372" y="26"/>
                  </a:lnTo>
                  <a:lnTo>
                    <a:pt x="1407" y="26"/>
                  </a:lnTo>
                  <a:lnTo>
                    <a:pt x="1407" y="0"/>
                  </a:lnTo>
                  <a:lnTo>
                    <a:pt x="1693" y="0"/>
                  </a:lnTo>
                </a:path>
              </a:pathLst>
            </a:custGeom>
            <a:noFill/>
            <a:ln w="22225" cap="flat">
              <a:solidFill>
                <a:schemeClr val="accent2"/>
              </a:solidFill>
              <a:prstDash val="solid"/>
              <a:miter lim="800000"/>
              <a:headEnd/>
              <a:tailEnd/>
            </a:ln>
          </p:spPr>
          <p:txBody>
            <a:bodyPr/>
            <a:lstStyle/>
            <a:p>
              <a:endParaRPr lang="es-ES" smtClean="0">
                <a:solidFill>
                  <a:srgbClr val="000000"/>
                </a:solidFill>
              </a:endParaRPr>
            </a:p>
          </p:txBody>
        </p:sp>
        <p:sp>
          <p:nvSpPr>
            <p:cNvPr id="28" name="Freeform 8"/>
            <p:cNvSpPr>
              <a:spLocks/>
            </p:cNvSpPr>
            <p:nvPr/>
          </p:nvSpPr>
          <p:spPr bwMode="auto">
            <a:xfrm>
              <a:off x="6093949" y="3362666"/>
              <a:ext cx="2288222" cy="724152"/>
            </a:xfrm>
            <a:custGeom>
              <a:avLst/>
              <a:gdLst>
                <a:gd name="T0" fmla="*/ 0 w 1693"/>
                <a:gd name="T1" fmla="*/ 536 h 536"/>
                <a:gd name="T2" fmla="*/ 0 w 1693"/>
                <a:gd name="T3" fmla="*/ 503 h 536"/>
                <a:gd name="T4" fmla="*/ 42 w 1693"/>
                <a:gd name="T5" fmla="*/ 503 h 536"/>
                <a:gd name="T6" fmla="*/ 42 w 1693"/>
                <a:gd name="T7" fmla="*/ 465 h 536"/>
                <a:gd name="T8" fmla="*/ 87 w 1693"/>
                <a:gd name="T9" fmla="*/ 465 h 536"/>
                <a:gd name="T10" fmla="*/ 87 w 1693"/>
                <a:gd name="T11" fmla="*/ 418 h 536"/>
                <a:gd name="T12" fmla="*/ 130 w 1693"/>
                <a:gd name="T13" fmla="*/ 418 h 536"/>
                <a:gd name="T14" fmla="*/ 130 w 1693"/>
                <a:gd name="T15" fmla="*/ 408 h 536"/>
                <a:gd name="T16" fmla="*/ 153 w 1693"/>
                <a:gd name="T17" fmla="*/ 408 h 536"/>
                <a:gd name="T18" fmla="*/ 153 w 1693"/>
                <a:gd name="T19" fmla="*/ 392 h 536"/>
                <a:gd name="T20" fmla="*/ 168 w 1693"/>
                <a:gd name="T21" fmla="*/ 392 h 536"/>
                <a:gd name="T22" fmla="*/ 168 w 1693"/>
                <a:gd name="T23" fmla="*/ 378 h 536"/>
                <a:gd name="T24" fmla="*/ 172 w 1693"/>
                <a:gd name="T25" fmla="*/ 378 h 536"/>
                <a:gd name="T26" fmla="*/ 172 w 1693"/>
                <a:gd name="T27" fmla="*/ 347 h 536"/>
                <a:gd name="T28" fmla="*/ 203 w 1693"/>
                <a:gd name="T29" fmla="*/ 347 h 536"/>
                <a:gd name="T30" fmla="*/ 203 w 1693"/>
                <a:gd name="T31" fmla="*/ 330 h 536"/>
                <a:gd name="T32" fmla="*/ 246 w 1693"/>
                <a:gd name="T33" fmla="*/ 330 h 536"/>
                <a:gd name="T34" fmla="*/ 246 w 1693"/>
                <a:gd name="T35" fmla="*/ 314 h 536"/>
                <a:gd name="T36" fmla="*/ 250 w 1693"/>
                <a:gd name="T37" fmla="*/ 314 h 536"/>
                <a:gd name="T38" fmla="*/ 250 w 1693"/>
                <a:gd name="T39" fmla="*/ 300 h 536"/>
                <a:gd name="T40" fmla="*/ 312 w 1693"/>
                <a:gd name="T41" fmla="*/ 300 h 536"/>
                <a:gd name="T42" fmla="*/ 312 w 1693"/>
                <a:gd name="T43" fmla="*/ 285 h 536"/>
                <a:gd name="T44" fmla="*/ 328 w 1693"/>
                <a:gd name="T45" fmla="*/ 285 h 536"/>
                <a:gd name="T46" fmla="*/ 328 w 1693"/>
                <a:gd name="T47" fmla="*/ 274 h 536"/>
                <a:gd name="T48" fmla="*/ 349 w 1693"/>
                <a:gd name="T49" fmla="*/ 274 h 536"/>
                <a:gd name="T50" fmla="*/ 349 w 1693"/>
                <a:gd name="T51" fmla="*/ 255 h 536"/>
                <a:gd name="T52" fmla="*/ 387 w 1693"/>
                <a:gd name="T53" fmla="*/ 255 h 536"/>
                <a:gd name="T54" fmla="*/ 387 w 1693"/>
                <a:gd name="T55" fmla="*/ 236 h 536"/>
                <a:gd name="T56" fmla="*/ 401 w 1693"/>
                <a:gd name="T57" fmla="*/ 236 h 536"/>
                <a:gd name="T58" fmla="*/ 401 w 1693"/>
                <a:gd name="T59" fmla="*/ 224 h 536"/>
                <a:gd name="T60" fmla="*/ 458 w 1693"/>
                <a:gd name="T61" fmla="*/ 224 h 536"/>
                <a:gd name="T62" fmla="*/ 458 w 1693"/>
                <a:gd name="T63" fmla="*/ 212 h 536"/>
                <a:gd name="T64" fmla="*/ 486 w 1693"/>
                <a:gd name="T65" fmla="*/ 212 h 536"/>
                <a:gd name="T66" fmla="*/ 486 w 1693"/>
                <a:gd name="T67" fmla="*/ 196 h 536"/>
                <a:gd name="T68" fmla="*/ 517 w 1693"/>
                <a:gd name="T69" fmla="*/ 196 h 536"/>
                <a:gd name="T70" fmla="*/ 517 w 1693"/>
                <a:gd name="T71" fmla="*/ 177 h 536"/>
                <a:gd name="T72" fmla="*/ 543 w 1693"/>
                <a:gd name="T73" fmla="*/ 177 h 536"/>
                <a:gd name="T74" fmla="*/ 543 w 1693"/>
                <a:gd name="T75" fmla="*/ 167 h 536"/>
                <a:gd name="T76" fmla="*/ 574 w 1693"/>
                <a:gd name="T77" fmla="*/ 167 h 536"/>
                <a:gd name="T78" fmla="*/ 593 w 1693"/>
                <a:gd name="T79" fmla="*/ 167 h 536"/>
                <a:gd name="T80" fmla="*/ 593 w 1693"/>
                <a:gd name="T81" fmla="*/ 134 h 536"/>
                <a:gd name="T82" fmla="*/ 701 w 1693"/>
                <a:gd name="T83" fmla="*/ 134 h 536"/>
                <a:gd name="T84" fmla="*/ 701 w 1693"/>
                <a:gd name="T85" fmla="*/ 108 h 536"/>
                <a:gd name="T86" fmla="*/ 916 w 1693"/>
                <a:gd name="T87" fmla="*/ 108 h 536"/>
                <a:gd name="T88" fmla="*/ 916 w 1693"/>
                <a:gd name="T89" fmla="*/ 96 h 536"/>
                <a:gd name="T90" fmla="*/ 1044 w 1693"/>
                <a:gd name="T91" fmla="*/ 96 h 536"/>
                <a:gd name="T92" fmla="*/ 1044 w 1693"/>
                <a:gd name="T93" fmla="*/ 85 h 536"/>
                <a:gd name="T94" fmla="*/ 1101 w 1693"/>
                <a:gd name="T95" fmla="*/ 85 h 536"/>
                <a:gd name="T96" fmla="*/ 1101 w 1693"/>
                <a:gd name="T97" fmla="*/ 70 h 536"/>
                <a:gd name="T98" fmla="*/ 1145 w 1693"/>
                <a:gd name="T99" fmla="*/ 70 h 536"/>
                <a:gd name="T100" fmla="*/ 1145 w 1693"/>
                <a:gd name="T101" fmla="*/ 59 h 536"/>
                <a:gd name="T102" fmla="*/ 1183 w 1693"/>
                <a:gd name="T103" fmla="*/ 59 h 536"/>
                <a:gd name="T104" fmla="*/ 1183 w 1693"/>
                <a:gd name="T105" fmla="*/ 40 h 536"/>
                <a:gd name="T106" fmla="*/ 1282 w 1693"/>
                <a:gd name="T107" fmla="*/ 40 h 536"/>
                <a:gd name="T108" fmla="*/ 1282 w 1693"/>
                <a:gd name="T109" fmla="*/ 28 h 536"/>
                <a:gd name="T110" fmla="*/ 1372 w 1693"/>
                <a:gd name="T111" fmla="*/ 28 h 536"/>
                <a:gd name="T112" fmla="*/ 1372 w 1693"/>
                <a:gd name="T113" fmla="*/ 11 h 536"/>
                <a:gd name="T114" fmla="*/ 1500 w 1693"/>
                <a:gd name="T115" fmla="*/ 11 h 536"/>
                <a:gd name="T116" fmla="*/ 1500 w 1693"/>
                <a:gd name="T117" fmla="*/ 0 h 536"/>
                <a:gd name="T118" fmla="*/ 1693 w 1693"/>
                <a:gd name="T11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3" h="536">
                  <a:moveTo>
                    <a:pt x="0" y="536"/>
                  </a:moveTo>
                  <a:lnTo>
                    <a:pt x="0" y="503"/>
                  </a:lnTo>
                  <a:lnTo>
                    <a:pt x="42" y="503"/>
                  </a:lnTo>
                  <a:lnTo>
                    <a:pt x="42" y="465"/>
                  </a:lnTo>
                  <a:lnTo>
                    <a:pt x="87" y="465"/>
                  </a:lnTo>
                  <a:lnTo>
                    <a:pt x="87" y="418"/>
                  </a:lnTo>
                  <a:lnTo>
                    <a:pt x="130" y="418"/>
                  </a:lnTo>
                  <a:lnTo>
                    <a:pt x="130" y="408"/>
                  </a:lnTo>
                  <a:lnTo>
                    <a:pt x="153" y="408"/>
                  </a:lnTo>
                  <a:lnTo>
                    <a:pt x="153" y="392"/>
                  </a:lnTo>
                  <a:lnTo>
                    <a:pt x="168" y="392"/>
                  </a:lnTo>
                  <a:lnTo>
                    <a:pt x="168" y="378"/>
                  </a:lnTo>
                  <a:lnTo>
                    <a:pt x="172" y="378"/>
                  </a:lnTo>
                  <a:lnTo>
                    <a:pt x="172" y="347"/>
                  </a:lnTo>
                  <a:lnTo>
                    <a:pt x="203" y="347"/>
                  </a:lnTo>
                  <a:lnTo>
                    <a:pt x="203" y="330"/>
                  </a:lnTo>
                  <a:lnTo>
                    <a:pt x="246" y="330"/>
                  </a:lnTo>
                  <a:lnTo>
                    <a:pt x="246" y="314"/>
                  </a:lnTo>
                  <a:lnTo>
                    <a:pt x="250" y="314"/>
                  </a:lnTo>
                  <a:lnTo>
                    <a:pt x="250" y="300"/>
                  </a:lnTo>
                  <a:lnTo>
                    <a:pt x="312" y="300"/>
                  </a:lnTo>
                  <a:lnTo>
                    <a:pt x="312" y="285"/>
                  </a:lnTo>
                  <a:lnTo>
                    <a:pt x="328" y="285"/>
                  </a:lnTo>
                  <a:lnTo>
                    <a:pt x="328" y="274"/>
                  </a:lnTo>
                  <a:lnTo>
                    <a:pt x="349" y="274"/>
                  </a:lnTo>
                  <a:lnTo>
                    <a:pt x="349" y="255"/>
                  </a:lnTo>
                  <a:lnTo>
                    <a:pt x="387" y="255"/>
                  </a:lnTo>
                  <a:lnTo>
                    <a:pt x="387" y="236"/>
                  </a:lnTo>
                  <a:lnTo>
                    <a:pt x="401" y="236"/>
                  </a:lnTo>
                  <a:lnTo>
                    <a:pt x="401" y="224"/>
                  </a:lnTo>
                  <a:lnTo>
                    <a:pt x="458" y="224"/>
                  </a:lnTo>
                  <a:lnTo>
                    <a:pt x="458" y="212"/>
                  </a:lnTo>
                  <a:lnTo>
                    <a:pt x="486" y="212"/>
                  </a:lnTo>
                  <a:lnTo>
                    <a:pt x="486" y="196"/>
                  </a:lnTo>
                  <a:lnTo>
                    <a:pt x="517" y="196"/>
                  </a:lnTo>
                  <a:lnTo>
                    <a:pt x="517" y="177"/>
                  </a:lnTo>
                  <a:lnTo>
                    <a:pt x="543" y="177"/>
                  </a:lnTo>
                  <a:lnTo>
                    <a:pt x="543" y="167"/>
                  </a:lnTo>
                  <a:lnTo>
                    <a:pt x="574" y="167"/>
                  </a:lnTo>
                  <a:lnTo>
                    <a:pt x="593" y="167"/>
                  </a:lnTo>
                  <a:lnTo>
                    <a:pt x="593" y="134"/>
                  </a:lnTo>
                  <a:lnTo>
                    <a:pt x="701" y="134"/>
                  </a:lnTo>
                  <a:lnTo>
                    <a:pt x="701" y="108"/>
                  </a:lnTo>
                  <a:lnTo>
                    <a:pt x="916" y="108"/>
                  </a:lnTo>
                  <a:lnTo>
                    <a:pt x="916" y="96"/>
                  </a:lnTo>
                  <a:lnTo>
                    <a:pt x="1044" y="96"/>
                  </a:lnTo>
                  <a:lnTo>
                    <a:pt x="1044" y="85"/>
                  </a:lnTo>
                  <a:lnTo>
                    <a:pt x="1101" y="85"/>
                  </a:lnTo>
                  <a:lnTo>
                    <a:pt x="1101" y="70"/>
                  </a:lnTo>
                  <a:lnTo>
                    <a:pt x="1145" y="70"/>
                  </a:lnTo>
                  <a:lnTo>
                    <a:pt x="1145" y="59"/>
                  </a:lnTo>
                  <a:lnTo>
                    <a:pt x="1183" y="59"/>
                  </a:lnTo>
                  <a:lnTo>
                    <a:pt x="1183" y="40"/>
                  </a:lnTo>
                  <a:lnTo>
                    <a:pt x="1282" y="40"/>
                  </a:lnTo>
                  <a:lnTo>
                    <a:pt x="1282" y="28"/>
                  </a:lnTo>
                  <a:lnTo>
                    <a:pt x="1372" y="28"/>
                  </a:lnTo>
                  <a:lnTo>
                    <a:pt x="1372" y="11"/>
                  </a:lnTo>
                  <a:lnTo>
                    <a:pt x="1500" y="11"/>
                  </a:lnTo>
                  <a:lnTo>
                    <a:pt x="1500" y="0"/>
                  </a:lnTo>
                  <a:lnTo>
                    <a:pt x="1693" y="0"/>
                  </a:lnTo>
                </a:path>
              </a:pathLst>
            </a:custGeom>
            <a:noFill/>
            <a:ln w="22225" cap="flat">
              <a:solidFill>
                <a:schemeClr val="accent5"/>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a:defRPr/>
              </a:pPr>
              <a:endParaRPr lang="en-GB" dirty="0">
                <a:solidFill>
                  <a:srgbClr val="000000"/>
                </a:solidFill>
              </a:endParaRPr>
            </a:p>
          </p:txBody>
        </p:sp>
      </p:grpSp>
      <p:grpSp>
        <p:nvGrpSpPr>
          <p:cNvPr id="16" name="Group 9"/>
          <p:cNvGrpSpPr>
            <a:grpSpLocks/>
          </p:cNvGrpSpPr>
          <p:nvPr/>
        </p:nvGrpSpPr>
        <p:grpSpPr bwMode="auto">
          <a:xfrm>
            <a:off x="6137276" y="4703663"/>
            <a:ext cx="2283895" cy="531970"/>
            <a:chOff x="6009762" y="4679871"/>
            <a:chExt cx="2284965" cy="532401"/>
          </a:xfrm>
        </p:grpSpPr>
        <p:sp>
          <p:nvSpPr>
            <p:cNvPr id="105" name="TextBox 19"/>
            <p:cNvSpPr txBox="1">
              <a:spLocks noChangeArrowheads="1"/>
            </p:cNvSpPr>
            <p:nvPr/>
          </p:nvSpPr>
          <p:spPr bwMode="auto">
            <a:xfrm>
              <a:off x="6009762" y="4679871"/>
              <a:ext cx="2284965" cy="246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eaLnBrk="1" hangingPunct="1">
                <a:spcBef>
                  <a:spcPct val="0"/>
                </a:spcBef>
                <a:spcAft>
                  <a:spcPct val="0"/>
                </a:spcAft>
                <a:buClrTx/>
                <a:buFontTx/>
                <a:buNone/>
                <a:defRPr/>
              </a:pPr>
              <a:r>
                <a:rPr lang="en-GB" altLang="en-US" sz="1600" dirty="0" smtClean="0">
                  <a:solidFill>
                    <a:sysClr val="windowText" lastClr="000000"/>
                  </a:solidFill>
                  <a:latin typeface="Calibri"/>
                  <a:cs typeface="Arial" pitchFamily="34" charset="0"/>
                </a:rPr>
                <a:t>Number of MRI predictors:</a:t>
              </a:r>
            </a:p>
          </p:txBody>
        </p:sp>
        <p:grpSp>
          <p:nvGrpSpPr>
            <p:cNvPr id="17" name="Group 8"/>
            <p:cNvGrpSpPr>
              <a:grpSpLocks/>
            </p:cNvGrpSpPr>
            <p:nvPr/>
          </p:nvGrpSpPr>
          <p:grpSpPr bwMode="auto">
            <a:xfrm>
              <a:off x="6009762" y="4965851"/>
              <a:ext cx="1853191" cy="246421"/>
              <a:chOff x="5273162" y="4915051"/>
              <a:chExt cx="1853191" cy="246421"/>
            </a:xfrm>
          </p:grpSpPr>
          <p:grpSp>
            <p:nvGrpSpPr>
              <p:cNvPr id="23" name="Group 7"/>
              <p:cNvGrpSpPr>
                <a:grpSpLocks/>
              </p:cNvGrpSpPr>
              <p:nvPr/>
            </p:nvGrpSpPr>
            <p:grpSpPr bwMode="auto">
              <a:xfrm>
                <a:off x="6693053" y="4915052"/>
                <a:ext cx="433300" cy="246420"/>
                <a:chOff x="5270653" y="5478722"/>
                <a:chExt cx="433300" cy="246420"/>
              </a:xfrm>
            </p:grpSpPr>
            <p:sp>
              <p:nvSpPr>
                <p:cNvPr id="108" name="TextBox 19"/>
                <p:cNvSpPr txBox="1">
                  <a:spLocks noChangeArrowheads="1"/>
                </p:cNvSpPr>
                <p:nvPr/>
              </p:nvSpPr>
              <p:spPr bwMode="auto">
                <a:xfrm>
                  <a:off x="5599708" y="5478722"/>
                  <a:ext cx="104245" cy="246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600" dirty="0" smtClean="0">
                      <a:solidFill>
                        <a:sysClr val="windowText" lastClr="000000"/>
                      </a:solidFill>
                      <a:latin typeface="Calibri"/>
                      <a:cs typeface="Arial" pitchFamily="34" charset="0"/>
                    </a:rPr>
                    <a:t>2</a:t>
                  </a:r>
                </a:p>
              </p:txBody>
            </p:sp>
            <p:cxnSp>
              <p:nvCxnSpPr>
                <p:cNvPr id="109" name="Straight Connector 108"/>
                <p:cNvCxnSpPr/>
                <p:nvPr/>
              </p:nvCxnSpPr>
              <p:spPr>
                <a:xfrm>
                  <a:off x="5270653" y="5601139"/>
                  <a:ext cx="25253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4" name="Group 5"/>
              <p:cNvGrpSpPr>
                <a:grpSpLocks/>
              </p:cNvGrpSpPr>
              <p:nvPr/>
            </p:nvGrpSpPr>
            <p:grpSpPr bwMode="auto">
              <a:xfrm>
                <a:off x="5986284" y="4915051"/>
                <a:ext cx="426152" cy="246420"/>
                <a:chOff x="5895027" y="4923241"/>
                <a:chExt cx="426152" cy="246420"/>
              </a:xfrm>
            </p:grpSpPr>
            <p:sp>
              <p:nvSpPr>
                <p:cNvPr id="107" name="TextBox 19"/>
                <p:cNvSpPr txBox="1">
                  <a:spLocks noChangeArrowheads="1"/>
                </p:cNvSpPr>
                <p:nvPr/>
              </p:nvSpPr>
              <p:spPr bwMode="auto">
                <a:xfrm>
                  <a:off x="6216934" y="4923241"/>
                  <a:ext cx="104245" cy="246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600" dirty="0" smtClean="0">
                      <a:solidFill>
                        <a:sysClr val="windowText" lastClr="000000"/>
                      </a:solidFill>
                      <a:latin typeface="Calibri"/>
                      <a:cs typeface="Arial" pitchFamily="34" charset="0"/>
                    </a:rPr>
                    <a:t>1</a:t>
                  </a:r>
                </a:p>
              </p:txBody>
            </p:sp>
            <p:cxnSp>
              <p:nvCxnSpPr>
                <p:cNvPr id="110" name="Straight Connector 109"/>
                <p:cNvCxnSpPr/>
                <p:nvPr/>
              </p:nvCxnSpPr>
              <p:spPr>
                <a:xfrm>
                  <a:off x="5895027" y="5045659"/>
                  <a:ext cx="2509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 name="Group 6"/>
              <p:cNvGrpSpPr>
                <a:grpSpLocks/>
              </p:cNvGrpSpPr>
              <p:nvPr/>
            </p:nvGrpSpPr>
            <p:grpSpPr bwMode="auto">
              <a:xfrm>
                <a:off x="5273162" y="4915051"/>
                <a:ext cx="436478" cy="246420"/>
                <a:chOff x="5273162" y="4897481"/>
                <a:chExt cx="436478" cy="246420"/>
              </a:xfrm>
            </p:grpSpPr>
            <p:sp>
              <p:nvSpPr>
                <p:cNvPr id="106" name="TextBox 19"/>
                <p:cNvSpPr txBox="1">
                  <a:spLocks noChangeArrowheads="1"/>
                </p:cNvSpPr>
                <p:nvPr/>
              </p:nvSpPr>
              <p:spPr bwMode="auto">
                <a:xfrm>
                  <a:off x="5605395" y="4897481"/>
                  <a:ext cx="104245" cy="246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600" dirty="0" smtClean="0">
                      <a:solidFill>
                        <a:sysClr val="windowText" lastClr="000000"/>
                      </a:solidFill>
                      <a:latin typeface="Calibri"/>
                      <a:cs typeface="Arial" pitchFamily="34" charset="0"/>
                    </a:rPr>
                    <a:t>0</a:t>
                  </a:r>
                </a:p>
              </p:txBody>
            </p:sp>
            <p:cxnSp>
              <p:nvCxnSpPr>
                <p:cNvPr id="111" name="Straight Connector 110"/>
                <p:cNvCxnSpPr/>
                <p:nvPr/>
              </p:nvCxnSpPr>
              <p:spPr>
                <a:xfrm>
                  <a:off x="5273162" y="5019899"/>
                  <a:ext cx="25094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nvGrpSpPr>
          <p:cNvPr id="26" name="Group 171019"/>
          <p:cNvGrpSpPr>
            <a:grpSpLocks/>
          </p:cNvGrpSpPr>
          <p:nvPr/>
        </p:nvGrpSpPr>
        <p:grpSpPr bwMode="auto">
          <a:xfrm>
            <a:off x="398204" y="3546682"/>
            <a:ext cx="2332353" cy="2403505"/>
            <a:chOff x="321612" y="3662000"/>
            <a:chExt cx="2332761" cy="2403766"/>
          </a:xfrm>
        </p:grpSpPr>
        <p:grpSp>
          <p:nvGrpSpPr>
            <p:cNvPr id="27" name="Group 112"/>
            <p:cNvGrpSpPr>
              <a:grpSpLocks/>
            </p:cNvGrpSpPr>
            <p:nvPr/>
          </p:nvGrpSpPr>
          <p:grpSpPr bwMode="auto">
            <a:xfrm>
              <a:off x="881120" y="5644209"/>
              <a:ext cx="1401745" cy="215467"/>
              <a:chOff x="638600" y="2985942"/>
              <a:chExt cx="1401745" cy="215467"/>
            </a:xfrm>
          </p:grpSpPr>
          <p:sp>
            <p:nvSpPr>
              <p:cNvPr id="178" name="TextBox 19"/>
              <p:cNvSpPr txBox="1">
                <a:spLocks noChangeArrowheads="1"/>
              </p:cNvSpPr>
              <p:nvPr/>
            </p:nvSpPr>
            <p:spPr bwMode="auto">
              <a:xfrm>
                <a:off x="638600" y="2985942"/>
                <a:ext cx="913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179" name="TextBox 19"/>
              <p:cNvSpPr txBox="1">
                <a:spLocks noChangeArrowheads="1"/>
              </p:cNvSpPr>
              <p:nvPr/>
            </p:nvSpPr>
            <p:spPr bwMode="auto">
              <a:xfrm>
                <a:off x="1227223" y="2985942"/>
                <a:ext cx="182774"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12</a:t>
                </a:r>
                <a:endParaRPr lang="en-GB" altLang="en-US" sz="1400" b="0" dirty="0">
                  <a:solidFill>
                    <a:sysClr val="windowText" lastClr="000000"/>
                  </a:solidFill>
                  <a:latin typeface="Calibri"/>
                  <a:cs typeface="Arial" pitchFamily="34" charset="0"/>
                </a:endParaRPr>
              </a:p>
            </p:txBody>
          </p:sp>
          <p:sp>
            <p:nvSpPr>
              <p:cNvPr id="180" name="TextBox 19"/>
              <p:cNvSpPr txBox="1">
                <a:spLocks noChangeArrowheads="1"/>
              </p:cNvSpPr>
              <p:nvPr/>
            </p:nvSpPr>
            <p:spPr bwMode="auto">
              <a:xfrm>
                <a:off x="956156" y="2985942"/>
                <a:ext cx="913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6</a:t>
                </a:r>
                <a:endParaRPr lang="en-GB" altLang="en-US" sz="1400" b="0" dirty="0">
                  <a:solidFill>
                    <a:sysClr val="windowText" lastClr="000000"/>
                  </a:solidFill>
                  <a:latin typeface="Calibri"/>
                  <a:cs typeface="Arial" pitchFamily="34" charset="0"/>
                </a:endParaRPr>
              </a:p>
            </p:txBody>
          </p:sp>
          <p:sp>
            <p:nvSpPr>
              <p:cNvPr id="181" name="TextBox 19"/>
              <p:cNvSpPr txBox="1">
                <a:spLocks noChangeArrowheads="1"/>
              </p:cNvSpPr>
              <p:nvPr/>
            </p:nvSpPr>
            <p:spPr bwMode="auto">
              <a:xfrm>
                <a:off x="1541604" y="2985942"/>
                <a:ext cx="182774"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18</a:t>
                </a:r>
                <a:endParaRPr lang="en-GB" altLang="en-US" sz="1400" b="0" dirty="0">
                  <a:solidFill>
                    <a:sysClr val="windowText" lastClr="000000"/>
                  </a:solidFill>
                  <a:latin typeface="Calibri"/>
                  <a:cs typeface="Arial" pitchFamily="34" charset="0"/>
                </a:endParaRPr>
              </a:p>
            </p:txBody>
          </p:sp>
          <p:sp>
            <p:nvSpPr>
              <p:cNvPr id="182" name="TextBox 19"/>
              <p:cNvSpPr txBox="1">
                <a:spLocks noChangeArrowheads="1"/>
              </p:cNvSpPr>
              <p:nvPr/>
            </p:nvSpPr>
            <p:spPr bwMode="auto">
              <a:xfrm>
                <a:off x="1857571" y="2985942"/>
                <a:ext cx="182774"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24</a:t>
                </a:r>
                <a:endParaRPr lang="en-GB" altLang="en-US" sz="1400" b="0" dirty="0">
                  <a:solidFill>
                    <a:sysClr val="windowText" lastClr="000000"/>
                  </a:solidFill>
                  <a:latin typeface="Calibri"/>
                  <a:cs typeface="Arial" pitchFamily="34" charset="0"/>
                </a:endParaRPr>
              </a:p>
            </p:txBody>
          </p:sp>
        </p:grpSp>
        <p:grpSp>
          <p:nvGrpSpPr>
            <p:cNvPr id="32" name="Group 113"/>
            <p:cNvGrpSpPr>
              <a:grpSpLocks/>
            </p:cNvGrpSpPr>
            <p:nvPr/>
          </p:nvGrpSpPr>
          <p:grpSpPr bwMode="auto">
            <a:xfrm>
              <a:off x="755962" y="4006672"/>
              <a:ext cx="1520336" cy="1654353"/>
              <a:chOff x="514662" y="3727272"/>
              <a:chExt cx="1520336" cy="1654353"/>
            </a:xfrm>
          </p:grpSpPr>
          <p:grpSp>
            <p:nvGrpSpPr>
              <p:cNvPr id="56" name="Group 133"/>
              <p:cNvGrpSpPr>
                <a:grpSpLocks/>
              </p:cNvGrpSpPr>
              <p:nvPr/>
            </p:nvGrpSpPr>
            <p:grpSpPr bwMode="auto">
              <a:xfrm>
                <a:off x="608181" y="3727272"/>
                <a:ext cx="1426817" cy="1559717"/>
                <a:chOff x="619181" y="1319214"/>
                <a:chExt cx="1426817" cy="1559717"/>
              </a:xfrm>
            </p:grpSpPr>
            <p:cxnSp>
              <p:nvCxnSpPr>
                <p:cNvPr id="176" name="Straight Connector 8"/>
                <p:cNvCxnSpPr>
                  <a:cxnSpLocks noChangeShapeType="1"/>
                </p:cNvCxnSpPr>
                <p:nvPr/>
              </p:nvCxnSpPr>
              <p:spPr bwMode="auto">
                <a:xfrm flipH="1">
                  <a:off x="620300" y="2871582"/>
                  <a:ext cx="1425825"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7" name="Straight Connector 8"/>
                <p:cNvCxnSpPr>
                  <a:cxnSpLocks noChangeShapeType="1"/>
                </p:cNvCxnSpPr>
                <p:nvPr/>
              </p:nvCxnSpPr>
              <p:spPr bwMode="auto">
                <a:xfrm flipV="1">
                  <a:off x="618713" y="1318838"/>
                  <a:ext cx="0" cy="1552744"/>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57" name="Group 134"/>
              <p:cNvGrpSpPr>
                <a:grpSpLocks/>
              </p:cNvGrpSpPr>
              <p:nvPr/>
            </p:nvGrpSpPr>
            <p:grpSpPr bwMode="auto">
              <a:xfrm>
                <a:off x="677394" y="5291043"/>
                <a:ext cx="1316637" cy="90582"/>
                <a:chOff x="683632" y="2882985"/>
                <a:chExt cx="1316637" cy="90582"/>
              </a:xfrm>
            </p:grpSpPr>
            <p:cxnSp>
              <p:nvCxnSpPr>
                <p:cNvPr id="150" name="Straight Connector 8"/>
                <p:cNvCxnSpPr>
                  <a:cxnSpLocks noChangeShapeType="1"/>
                </p:cNvCxnSpPr>
                <p:nvPr/>
              </p:nvCxnSpPr>
              <p:spPr bwMode="auto">
                <a:xfrm rot="16200000" flipH="1" flipV="1">
                  <a:off x="638564" y="2927945"/>
                  <a:ext cx="9049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1" name="Straight Connector 8"/>
                <p:cNvCxnSpPr>
                  <a:cxnSpLocks noChangeShapeType="1"/>
                </p:cNvCxnSpPr>
                <p:nvPr/>
              </p:nvCxnSpPr>
              <p:spPr bwMode="auto">
                <a:xfrm rot="16200000" flipH="1" flipV="1">
                  <a:off x="707631"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2" name="Straight Connector 8"/>
                <p:cNvCxnSpPr>
                  <a:cxnSpLocks noChangeShapeType="1"/>
                </p:cNvCxnSpPr>
                <p:nvPr/>
              </p:nvCxnSpPr>
              <p:spPr bwMode="auto">
                <a:xfrm rot="16200000" flipH="1" flipV="1">
                  <a:off x="760027"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3" name="Straight Connector 8"/>
                <p:cNvCxnSpPr>
                  <a:cxnSpLocks noChangeShapeType="1"/>
                </p:cNvCxnSpPr>
                <p:nvPr/>
              </p:nvCxnSpPr>
              <p:spPr bwMode="auto">
                <a:xfrm rot="16200000" flipH="1" flipV="1">
                  <a:off x="810836"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4" name="Straight Connector 8"/>
                <p:cNvCxnSpPr>
                  <a:cxnSpLocks noChangeShapeType="1"/>
                </p:cNvCxnSpPr>
                <p:nvPr/>
              </p:nvCxnSpPr>
              <p:spPr bwMode="auto">
                <a:xfrm rot="16200000" flipH="1" flipV="1">
                  <a:off x="920393"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5" name="Straight Connector 8"/>
                <p:cNvCxnSpPr>
                  <a:cxnSpLocks noChangeShapeType="1"/>
                </p:cNvCxnSpPr>
                <p:nvPr/>
              </p:nvCxnSpPr>
              <p:spPr bwMode="auto">
                <a:xfrm rot="16200000" flipH="1" flipV="1">
                  <a:off x="864820"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6" name="Straight Connector 8"/>
                <p:cNvCxnSpPr>
                  <a:cxnSpLocks noChangeShapeType="1"/>
                </p:cNvCxnSpPr>
                <p:nvPr/>
              </p:nvCxnSpPr>
              <p:spPr bwMode="auto">
                <a:xfrm rot="16200000" flipH="1" flipV="1">
                  <a:off x="954531" y="2927945"/>
                  <a:ext cx="9049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7" name="Straight Connector 8"/>
                <p:cNvCxnSpPr>
                  <a:cxnSpLocks noChangeShapeType="1"/>
                </p:cNvCxnSpPr>
                <p:nvPr/>
              </p:nvCxnSpPr>
              <p:spPr bwMode="auto">
                <a:xfrm rot="16200000" flipH="1" flipV="1">
                  <a:off x="1023598"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8" name="Straight Connector 8"/>
                <p:cNvCxnSpPr>
                  <a:cxnSpLocks noChangeShapeType="1"/>
                </p:cNvCxnSpPr>
                <p:nvPr/>
              </p:nvCxnSpPr>
              <p:spPr bwMode="auto">
                <a:xfrm rot="16200000" flipH="1" flipV="1">
                  <a:off x="1075995"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59" name="Straight Connector 8"/>
                <p:cNvCxnSpPr>
                  <a:cxnSpLocks noChangeShapeType="1"/>
                </p:cNvCxnSpPr>
                <p:nvPr/>
              </p:nvCxnSpPr>
              <p:spPr bwMode="auto">
                <a:xfrm rot="16200000" flipH="1" flipV="1">
                  <a:off x="1125216"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0" name="Straight Connector 8"/>
                <p:cNvCxnSpPr>
                  <a:cxnSpLocks noChangeShapeType="1"/>
                </p:cNvCxnSpPr>
                <p:nvPr/>
              </p:nvCxnSpPr>
              <p:spPr bwMode="auto">
                <a:xfrm rot="16200000" flipH="1" flipV="1">
                  <a:off x="1234773"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1" name="Straight Connector 8"/>
                <p:cNvCxnSpPr>
                  <a:cxnSpLocks noChangeShapeType="1"/>
                </p:cNvCxnSpPr>
                <p:nvPr/>
              </p:nvCxnSpPr>
              <p:spPr bwMode="auto">
                <a:xfrm rot="16200000" flipH="1" flipV="1">
                  <a:off x="1180789"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2" name="Straight Connector 8"/>
                <p:cNvCxnSpPr>
                  <a:cxnSpLocks noChangeShapeType="1"/>
                </p:cNvCxnSpPr>
                <p:nvPr/>
              </p:nvCxnSpPr>
              <p:spPr bwMode="auto">
                <a:xfrm rot="16200000" flipH="1" flipV="1">
                  <a:off x="1273675" y="2927945"/>
                  <a:ext cx="9049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3" name="Straight Connector 8"/>
                <p:cNvCxnSpPr>
                  <a:cxnSpLocks noChangeShapeType="1"/>
                </p:cNvCxnSpPr>
                <p:nvPr/>
              </p:nvCxnSpPr>
              <p:spPr bwMode="auto">
                <a:xfrm rot="16200000" flipH="1" flipV="1">
                  <a:off x="1342742"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4" name="Straight Connector 8"/>
                <p:cNvCxnSpPr>
                  <a:cxnSpLocks noChangeShapeType="1"/>
                </p:cNvCxnSpPr>
                <p:nvPr/>
              </p:nvCxnSpPr>
              <p:spPr bwMode="auto">
                <a:xfrm rot="16200000" flipH="1" flipV="1">
                  <a:off x="1395138"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5" name="Straight Connector 8"/>
                <p:cNvCxnSpPr>
                  <a:cxnSpLocks noChangeShapeType="1"/>
                </p:cNvCxnSpPr>
                <p:nvPr/>
              </p:nvCxnSpPr>
              <p:spPr bwMode="auto">
                <a:xfrm rot="16200000" flipH="1" flipV="1">
                  <a:off x="1445947"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6" name="Straight Connector 8"/>
                <p:cNvCxnSpPr>
                  <a:cxnSpLocks noChangeShapeType="1"/>
                </p:cNvCxnSpPr>
                <p:nvPr/>
              </p:nvCxnSpPr>
              <p:spPr bwMode="auto">
                <a:xfrm rot="16200000" flipH="1" flipV="1">
                  <a:off x="1555504"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7" name="Straight Connector 8"/>
                <p:cNvCxnSpPr>
                  <a:cxnSpLocks noChangeShapeType="1"/>
                </p:cNvCxnSpPr>
                <p:nvPr/>
              </p:nvCxnSpPr>
              <p:spPr bwMode="auto">
                <a:xfrm rot="16200000" flipH="1" flipV="1">
                  <a:off x="1499931"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8" name="Straight Connector 8"/>
                <p:cNvCxnSpPr>
                  <a:cxnSpLocks noChangeShapeType="1"/>
                </p:cNvCxnSpPr>
                <p:nvPr/>
              </p:nvCxnSpPr>
              <p:spPr bwMode="auto">
                <a:xfrm rot="16200000" flipH="1" flipV="1">
                  <a:off x="1586467" y="2927945"/>
                  <a:ext cx="9049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69" name="Straight Connector 8"/>
                <p:cNvCxnSpPr>
                  <a:cxnSpLocks noChangeShapeType="1"/>
                </p:cNvCxnSpPr>
                <p:nvPr/>
              </p:nvCxnSpPr>
              <p:spPr bwMode="auto">
                <a:xfrm rot="16200000" flipH="1" flipV="1">
                  <a:off x="1657122"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0" name="Straight Connector 8"/>
                <p:cNvCxnSpPr>
                  <a:cxnSpLocks noChangeShapeType="1"/>
                </p:cNvCxnSpPr>
                <p:nvPr/>
              </p:nvCxnSpPr>
              <p:spPr bwMode="auto">
                <a:xfrm rot="16200000" flipH="1" flipV="1">
                  <a:off x="1709518"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1" name="Straight Connector 8"/>
                <p:cNvCxnSpPr>
                  <a:cxnSpLocks noChangeShapeType="1"/>
                </p:cNvCxnSpPr>
                <p:nvPr/>
              </p:nvCxnSpPr>
              <p:spPr bwMode="auto">
                <a:xfrm rot="16200000" flipH="1" flipV="1">
                  <a:off x="1758740"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2" name="Straight Connector 8"/>
                <p:cNvCxnSpPr>
                  <a:cxnSpLocks noChangeShapeType="1"/>
                </p:cNvCxnSpPr>
                <p:nvPr/>
              </p:nvCxnSpPr>
              <p:spPr bwMode="auto">
                <a:xfrm rot="16200000" flipH="1" flipV="1">
                  <a:off x="1868296"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3" name="Straight Connector 8"/>
                <p:cNvCxnSpPr>
                  <a:cxnSpLocks noChangeShapeType="1"/>
                </p:cNvCxnSpPr>
                <p:nvPr/>
              </p:nvCxnSpPr>
              <p:spPr bwMode="auto">
                <a:xfrm rot="16200000" flipH="1" flipV="1">
                  <a:off x="1814311" y="291127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4" name="Straight Connector 8"/>
                <p:cNvCxnSpPr>
                  <a:cxnSpLocks noChangeShapeType="1"/>
                </p:cNvCxnSpPr>
                <p:nvPr/>
              </p:nvCxnSpPr>
              <p:spPr bwMode="auto">
                <a:xfrm rot="16200000" flipH="1" flipV="1">
                  <a:off x="1904022" y="2927945"/>
                  <a:ext cx="9049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75" name="Straight Connector 8"/>
                <p:cNvCxnSpPr>
                  <a:cxnSpLocks noChangeShapeType="1"/>
                </p:cNvCxnSpPr>
                <p:nvPr/>
              </p:nvCxnSpPr>
              <p:spPr bwMode="auto">
                <a:xfrm rot="16200000" flipH="1" flipV="1">
                  <a:off x="1973089" y="2909687"/>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58" name="Group 135"/>
              <p:cNvGrpSpPr>
                <a:grpSpLocks/>
              </p:cNvGrpSpPr>
              <p:nvPr/>
            </p:nvGrpSpPr>
            <p:grpSpPr bwMode="auto">
              <a:xfrm>
                <a:off x="514662" y="3762556"/>
                <a:ext cx="92382" cy="1473583"/>
                <a:chOff x="514662" y="3762556"/>
                <a:chExt cx="92382" cy="1473583"/>
              </a:xfrm>
            </p:grpSpPr>
            <p:cxnSp>
              <p:nvCxnSpPr>
                <p:cNvPr id="137" name="Straight Connector 8"/>
                <p:cNvCxnSpPr>
                  <a:cxnSpLocks noChangeShapeType="1"/>
                </p:cNvCxnSpPr>
                <p:nvPr/>
              </p:nvCxnSpPr>
              <p:spPr bwMode="auto">
                <a:xfrm flipH="1" flipV="1">
                  <a:off x="548965" y="5108171"/>
                  <a:ext cx="4763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38" name="Straight Connector 8"/>
                <p:cNvCxnSpPr>
                  <a:cxnSpLocks noChangeShapeType="1"/>
                </p:cNvCxnSpPr>
                <p:nvPr/>
              </p:nvCxnSpPr>
              <p:spPr bwMode="auto">
                <a:xfrm flipH="1" flipV="1">
                  <a:off x="514034" y="4987508"/>
                  <a:ext cx="8415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39" name="Straight Connector 8"/>
                <p:cNvCxnSpPr>
                  <a:cxnSpLocks noChangeShapeType="1"/>
                </p:cNvCxnSpPr>
                <p:nvPr/>
              </p:nvCxnSpPr>
              <p:spPr bwMode="auto">
                <a:xfrm flipH="1" flipV="1">
                  <a:off x="515622" y="5228834"/>
                  <a:ext cx="8415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0" name="Straight Connector 8"/>
                <p:cNvCxnSpPr>
                  <a:cxnSpLocks noChangeShapeType="1"/>
                </p:cNvCxnSpPr>
                <p:nvPr/>
              </p:nvCxnSpPr>
              <p:spPr bwMode="auto">
                <a:xfrm flipH="1" flipV="1">
                  <a:off x="548965" y="4619168"/>
                  <a:ext cx="4763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1" name="Straight Connector 8"/>
                <p:cNvCxnSpPr>
                  <a:cxnSpLocks noChangeShapeType="1"/>
                </p:cNvCxnSpPr>
                <p:nvPr/>
              </p:nvCxnSpPr>
              <p:spPr bwMode="auto">
                <a:xfrm flipH="1" flipV="1">
                  <a:off x="514034" y="4496918"/>
                  <a:ext cx="8415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2" name="Straight Connector 8"/>
                <p:cNvCxnSpPr>
                  <a:cxnSpLocks noChangeShapeType="1"/>
                </p:cNvCxnSpPr>
                <p:nvPr/>
              </p:nvCxnSpPr>
              <p:spPr bwMode="auto">
                <a:xfrm flipH="1" flipV="1">
                  <a:off x="515622" y="4739831"/>
                  <a:ext cx="8415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3" name="Straight Connector 8"/>
                <p:cNvCxnSpPr>
                  <a:cxnSpLocks noChangeShapeType="1"/>
                </p:cNvCxnSpPr>
                <p:nvPr/>
              </p:nvCxnSpPr>
              <p:spPr bwMode="auto">
                <a:xfrm flipH="1" flipV="1">
                  <a:off x="550553" y="4866845"/>
                  <a:ext cx="4763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4" name="Straight Connector 8"/>
                <p:cNvCxnSpPr>
                  <a:cxnSpLocks noChangeShapeType="1"/>
                </p:cNvCxnSpPr>
                <p:nvPr/>
              </p:nvCxnSpPr>
              <p:spPr bwMode="auto">
                <a:xfrm flipH="1" flipV="1">
                  <a:off x="548965" y="4369904"/>
                  <a:ext cx="4763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5" name="Straight Connector 8"/>
                <p:cNvCxnSpPr>
                  <a:cxnSpLocks noChangeShapeType="1"/>
                </p:cNvCxnSpPr>
                <p:nvPr/>
              </p:nvCxnSpPr>
              <p:spPr bwMode="auto">
                <a:xfrm flipH="1" flipV="1">
                  <a:off x="514034" y="4247653"/>
                  <a:ext cx="8415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6" name="Straight Connector 8"/>
                <p:cNvCxnSpPr>
                  <a:cxnSpLocks noChangeShapeType="1"/>
                </p:cNvCxnSpPr>
                <p:nvPr/>
              </p:nvCxnSpPr>
              <p:spPr bwMode="auto">
                <a:xfrm flipH="1" flipV="1">
                  <a:off x="548965" y="4131753"/>
                  <a:ext cx="4763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7" name="Straight Connector 8"/>
                <p:cNvCxnSpPr>
                  <a:cxnSpLocks noChangeShapeType="1"/>
                </p:cNvCxnSpPr>
                <p:nvPr/>
              </p:nvCxnSpPr>
              <p:spPr bwMode="auto">
                <a:xfrm flipH="1" flipV="1">
                  <a:off x="514034" y="4011090"/>
                  <a:ext cx="8415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8" name="Straight Connector 8"/>
                <p:cNvCxnSpPr>
                  <a:cxnSpLocks noChangeShapeType="1"/>
                </p:cNvCxnSpPr>
                <p:nvPr/>
              </p:nvCxnSpPr>
              <p:spPr bwMode="auto">
                <a:xfrm flipH="1" flipV="1">
                  <a:off x="548965" y="3884076"/>
                  <a:ext cx="4763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149" name="Straight Connector 8"/>
                <p:cNvCxnSpPr>
                  <a:cxnSpLocks noChangeShapeType="1"/>
                </p:cNvCxnSpPr>
                <p:nvPr/>
              </p:nvCxnSpPr>
              <p:spPr bwMode="auto">
                <a:xfrm flipH="1" flipV="1">
                  <a:off x="514034" y="3761825"/>
                  <a:ext cx="8415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sp>
          <p:nvSpPr>
            <p:cNvPr id="115" name="TextBox 19"/>
            <p:cNvSpPr txBox="1">
              <a:spLocks noChangeArrowheads="1"/>
            </p:cNvSpPr>
            <p:nvPr/>
          </p:nvSpPr>
          <p:spPr bwMode="auto">
            <a:xfrm>
              <a:off x="1729519" y="4027165"/>
              <a:ext cx="565960"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i="1" dirty="0">
                  <a:solidFill>
                    <a:sysClr val="windowText" lastClr="000000"/>
                  </a:solidFill>
                  <a:latin typeface="Calibri"/>
                  <a:cs typeface="Arial" pitchFamily="34" charset="0"/>
                </a:rPr>
                <a:t>p</a:t>
              </a:r>
              <a:r>
                <a:rPr lang="en-GB" altLang="en-US" sz="1400" b="0" dirty="0" smtClean="0">
                  <a:solidFill>
                    <a:sysClr val="windowText" lastClr="000000"/>
                  </a:solidFill>
                  <a:latin typeface="Calibri"/>
                  <a:cs typeface="Arial" pitchFamily="34" charset="0"/>
                </a:rPr>
                <a:t> = 10</a:t>
              </a:r>
              <a:r>
                <a:rPr lang="en-GB" altLang="en-US" sz="1400" b="0" baseline="30000" dirty="0" smtClean="0">
                  <a:solidFill>
                    <a:sysClr val="windowText" lastClr="000000"/>
                  </a:solidFill>
                  <a:latin typeface="Calibri"/>
                  <a:cs typeface="Arial" pitchFamily="34" charset="0"/>
                </a:rPr>
                <a:t>–4</a:t>
              </a:r>
            </a:p>
          </p:txBody>
        </p:sp>
        <p:grpSp>
          <p:nvGrpSpPr>
            <p:cNvPr id="59" name="Group 115"/>
            <p:cNvGrpSpPr>
              <a:grpSpLocks/>
            </p:cNvGrpSpPr>
            <p:nvPr/>
          </p:nvGrpSpPr>
          <p:grpSpPr bwMode="auto">
            <a:xfrm>
              <a:off x="551933" y="3936667"/>
              <a:ext cx="181172" cy="1685652"/>
              <a:chOff x="310633" y="3657267"/>
              <a:chExt cx="181172" cy="1685652"/>
            </a:xfrm>
          </p:grpSpPr>
          <p:sp>
            <p:nvSpPr>
              <p:cNvPr id="127" name="TextBox 19"/>
              <p:cNvSpPr txBox="1">
                <a:spLocks noChangeArrowheads="1"/>
              </p:cNvSpPr>
              <p:nvPr/>
            </p:nvSpPr>
            <p:spPr bwMode="auto">
              <a:xfrm>
                <a:off x="310633" y="5127452"/>
                <a:ext cx="181172"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5</a:t>
                </a:r>
              </a:p>
            </p:txBody>
          </p:sp>
          <p:sp>
            <p:nvSpPr>
              <p:cNvPr id="128" name="TextBox 19"/>
              <p:cNvSpPr txBox="1">
                <a:spLocks noChangeArrowheads="1"/>
              </p:cNvSpPr>
              <p:nvPr/>
            </p:nvSpPr>
            <p:spPr bwMode="auto">
              <a:xfrm>
                <a:off x="310633" y="4886125"/>
                <a:ext cx="181172"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4</a:t>
                </a:r>
              </a:p>
            </p:txBody>
          </p:sp>
          <p:sp>
            <p:nvSpPr>
              <p:cNvPr id="129" name="TextBox 19"/>
              <p:cNvSpPr txBox="1">
                <a:spLocks noChangeArrowheads="1"/>
              </p:cNvSpPr>
              <p:nvPr/>
            </p:nvSpPr>
            <p:spPr bwMode="auto">
              <a:xfrm>
                <a:off x="310633" y="4638449"/>
                <a:ext cx="181172"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3</a:t>
                </a:r>
              </a:p>
            </p:txBody>
          </p:sp>
          <p:sp>
            <p:nvSpPr>
              <p:cNvPr id="130" name="TextBox 19"/>
              <p:cNvSpPr txBox="1">
                <a:spLocks noChangeArrowheads="1"/>
              </p:cNvSpPr>
              <p:nvPr/>
            </p:nvSpPr>
            <p:spPr bwMode="auto">
              <a:xfrm>
                <a:off x="310633" y="4397122"/>
                <a:ext cx="181172"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2</a:t>
                </a:r>
              </a:p>
            </p:txBody>
          </p:sp>
          <p:sp>
            <p:nvSpPr>
              <p:cNvPr id="131" name="TextBox 19"/>
              <p:cNvSpPr txBox="1">
                <a:spLocks noChangeArrowheads="1"/>
              </p:cNvSpPr>
              <p:nvPr/>
            </p:nvSpPr>
            <p:spPr bwMode="auto">
              <a:xfrm>
                <a:off x="310633" y="4149445"/>
                <a:ext cx="181172"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a:t>
                </a:r>
              </a:p>
            </p:txBody>
          </p:sp>
          <p:sp>
            <p:nvSpPr>
              <p:cNvPr id="132" name="TextBox 19"/>
              <p:cNvSpPr txBox="1">
                <a:spLocks noChangeArrowheads="1"/>
              </p:cNvSpPr>
              <p:nvPr/>
            </p:nvSpPr>
            <p:spPr bwMode="auto">
              <a:xfrm>
                <a:off x="400417" y="3904151"/>
                <a:ext cx="913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133" name="TextBox 19"/>
              <p:cNvSpPr txBox="1">
                <a:spLocks noChangeArrowheads="1"/>
              </p:cNvSpPr>
              <p:nvPr/>
            </p:nvSpPr>
            <p:spPr bwMode="auto">
              <a:xfrm>
                <a:off x="400417" y="3657267"/>
                <a:ext cx="913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a:t>
                </a:r>
              </a:p>
            </p:txBody>
          </p:sp>
        </p:grpSp>
        <p:sp>
          <p:nvSpPr>
            <p:cNvPr id="117" name="TextBox 19"/>
            <p:cNvSpPr txBox="1">
              <a:spLocks noChangeArrowheads="1"/>
            </p:cNvSpPr>
            <p:nvPr/>
          </p:nvSpPr>
          <p:spPr bwMode="auto">
            <a:xfrm>
              <a:off x="494879" y="3662000"/>
              <a:ext cx="2159494" cy="215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dirty="0" smtClean="0">
                  <a:solidFill>
                    <a:sysClr val="windowText" lastClr="000000"/>
                  </a:solidFill>
                  <a:latin typeface="Calibri"/>
                  <a:cs typeface="Arial" pitchFamily="34" charset="0"/>
                </a:rPr>
                <a:t>Corpus callosum area change</a:t>
              </a:r>
            </a:p>
          </p:txBody>
        </p:sp>
        <p:sp>
          <p:nvSpPr>
            <p:cNvPr id="118" name="TextBox 19"/>
            <p:cNvSpPr txBox="1">
              <a:spLocks noChangeArrowheads="1"/>
            </p:cNvSpPr>
            <p:nvPr/>
          </p:nvSpPr>
          <p:spPr bwMode="auto">
            <a:xfrm>
              <a:off x="1114412" y="5881080"/>
              <a:ext cx="915668" cy="184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Time (months)</a:t>
              </a:r>
            </a:p>
          </p:txBody>
        </p:sp>
        <p:sp>
          <p:nvSpPr>
            <p:cNvPr id="119" name="TextBox 19"/>
            <p:cNvSpPr txBox="1">
              <a:spLocks noChangeArrowheads="1"/>
            </p:cNvSpPr>
            <p:nvPr/>
          </p:nvSpPr>
          <p:spPr bwMode="auto">
            <a:xfrm rot="16200000">
              <a:off x="358651" y="4658565"/>
              <a:ext cx="110620" cy="184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a:t>
              </a:r>
            </a:p>
          </p:txBody>
        </p:sp>
        <p:grpSp>
          <p:nvGrpSpPr>
            <p:cNvPr id="87" name="Group 119"/>
            <p:cNvGrpSpPr>
              <a:grpSpLocks/>
            </p:cNvGrpSpPr>
            <p:nvPr/>
          </p:nvGrpSpPr>
          <p:grpSpPr bwMode="auto">
            <a:xfrm>
              <a:off x="892175" y="4132263"/>
              <a:ext cx="1354138" cy="1300162"/>
              <a:chOff x="650875" y="3852863"/>
              <a:chExt cx="1354138" cy="1300162"/>
            </a:xfrm>
          </p:grpSpPr>
          <p:sp>
            <p:nvSpPr>
              <p:cNvPr id="403667" name="Freeform 13"/>
              <p:cNvSpPr>
                <a:spLocks/>
              </p:cNvSpPr>
              <p:nvPr/>
            </p:nvSpPr>
            <p:spPr bwMode="auto">
              <a:xfrm>
                <a:off x="650875" y="4133850"/>
                <a:ext cx="1354138" cy="1019175"/>
              </a:xfrm>
              <a:custGeom>
                <a:avLst/>
                <a:gdLst>
                  <a:gd name="T0" fmla="*/ 0 w 423"/>
                  <a:gd name="T1" fmla="*/ 0 h 318"/>
                  <a:gd name="T2" fmla="*/ 2147483646 w 423"/>
                  <a:gd name="T3" fmla="*/ 2147483646 h 318"/>
                  <a:gd name="T4" fmla="*/ 2147483646 w 423"/>
                  <a:gd name="T5" fmla="*/ 2147483646 h 318"/>
                  <a:gd name="T6" fmla="*/ 2147483646 w 423"/>
                  <a:gd name="T7" fmla="*/ 2147483646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318">
                    <a:moveTo>
                      <a:pt x="0" y="0"/>
                    </a:moveTo>
                    <a:cubicBezTo>
                      <a:pt x="0" y="0"/>
                      <a:pt x="58" y="37"/>
                      <a:pt x="110" y="84"/>
                    </a:cubicBezTo>
                    <a:cubicBezTo>
                      <a:pt x="162" y="131"/>
                      <a:pt x="201" y="163"/>
                      <a:pt x="231" y="183"/>
                    </a:cubicBezTo>
                    <a:cubicBezTo>
                      <a:pt x="261" y="203"/>
                      <a:pt x="402" y="295"/>
                      <a:pt x="423" y="318"/>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668" name="Freeform 14"/>
              <p:cNvSpPr>
                <a:spLocks/>
              </p:cNvSpPr>
              <p:nvPr/>
            </p:nvSpPr>
            <p:spPr bwMode="auto">
              <a:xfrm>
                <a:off x="650875" y="3852863"/>
                <a:ext cx="1354138" cy="973137"/>
              </a:xfrm>
              <a:custGeom>
                <a:avLst/>
                <a:gdLst>
                  <a:gd name="T0" fmla="*/ 0 w 423"/>
                  <a:gd name="T1" fmla="*/ 0 h 304"/>
                  <a:gd name="T2" fmla="*/ 2147483646 w 423"/>
                  <a:gd name="T3" fmla="*/ 2147483646 h 304"/>
                  <a:gd name="T4" fmla="*/ 2147483646 w 423"/>
                  <a:gd name="T5" fmla="*/ 2147483646 h 304"/>
                  <a:gd name="T6" fmla="*/ 2147483646 w 423"/>
                  <a:gd name="T7" fmla="*/ 2147483646 h 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304">
                    <a:moveTo>
                      <a:pt x="0" y="0"/>
                    </a:moveTo>
                    <a:cubicBezTo>
                      <a:pt x="0" y="0"/>
                      <a:pt x="34" y="49"/>
                      <a:pt x="82" y="88"/>
                    </a:cubicBezTo>
                    <a:cubicBezTo>
                      <a:pt x="130" y="127"/>
                      <a:pt x="188" y="164"/>
                      <a:pt x="218" y="187"/>
                    </a:cubicBezTo>
                    <a:cubicBezTo>
                      <a:pt x="248" y="210"/>
                      <a:pt x="364" y="303"/>
                      <a:pt x="423" y="304"/>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669" name="Freeform 15"/>
              <p:cNvSpPr>
                <a:spLocks/>
              </p:cNvSpPr>
              <p:nvPr/>
            </p:nvSpPr>
            <p:spPr bwMode="auto">
              <a:xfrm>
                <a:off x="650875" y="3919538"/>
                <a:ext cx="1354138" cy="352425"/>
              </a:xfrm>
              <a:custGeom>
                <a:avLst/>
                <a:gdLst>
                  <a:gd name="T0" fmla="*/ 0 w 423"/>
                  <a:gd name="T1" fmla="*/ 0 h 110"/>
                  <a:gd name="T2" fmla="*/ 2147483646 w 423"/>
                  <a:gd name="T3" fmla="*/ 2147483646 h 110"/>
                  <a:gd name="T4" fmla="*/ 2147483646 w 423"/>
                  <a:gd name="T5" fmla="*/ 2147483646 h 110"/>
                  <a:gd name="T6" fmla="*/ 2147483646 w 423"/>
                  <a:gd name="T7" fmla="*/ 2147483646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110">
                    <a:moveTo>
                      <a:pt x="0" y="0"/>
                    </a:moveTo>
                    <a:cubicBezTo>
                      <a:pt x="0" y="0"/>
                      <a:pt x="47" y="20"/>
                      <a:pt x="76" y="26"/>
                    </a:cubicBezTo>
                    <a:cubicBezTo>
                      <a:pt x="105" y="32"/>
                      <a:pt x="190" y="45"/>
                      <a:pt x="222" y="55"/>
                    </a:cubicBezTo>
                    <a:cubicBezTo>
                      <a:pt x="254" y="65"/>
                      <a:pt x="363" y="110"/>
                      <a:pt x="423" y="106"/>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670" name="Freeform 16"/>
              <p:cNvSpPr>
                <a:spLocks/>
              </p:cNvSpPr>
              <p:nvPr/>
            </p:nvSpPr>
            <p:spPr bwMode="auto">
              <a:xfrm>
                <a:off x="650875" y="4070350"/>
                <a:ext cx="1354138" cy="371475"/>
              </a:xfrm>
              <a:custGeom>
                <a:avLst/>
                <a:gdLst>
                  <a:gd name="T0" fmla="*/ 0 w 423"/>
                  <a:gd name="T1" fmla="*/ 0 h 116"/>
                  <a:gd name="T2" fmla="*/ 2147483646 w 423"/>
                  <a:gd name="T3" fmla="*/ 2147483646 h 116"/>
                  <a:gd name="T4" fmla="*/ 2147483646 w 423"/>
                  <a:gd name="T5" fmla="*/ 2147483646 h 116"/>
                  <a:gd name="T6" fmla="*/ 2147483646 w 423"/>
                  <a:gd name="T7" fmla="*/ 2147483646 h 1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116">
                    <a:moveTo>
                      <a:pt x="0" y="0"/>
                    </a:moveTo>
                    <a:cubicBezTo>
                      <a:pt x="0" y="0"/>
                      <a:pt x="61" y="2"/>
                      <a:pt x="125" y="20"/>
                    </a:cubicBezTo>
                    <a:cubicBezTo>
                      <a:pt x="189" y="38"/>
                      <a:pt x="233" y="53"/>
                      <a:pt x="268" y="59"/>
                    </a:cubicBezTo>
                    <a:cubicBezTo>
                      <a:pt x="303" y="66"/>
                      <a:pt x="383" y="90"/>
                      <a:pt x="423" y="116"/>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671" name="Freeform 17"/>
              <p:cNvSpPr>
                <a:spLocks/>
              </p:cNvSpPr>
              <p:nvPr/>
            </p:nvSpPr>
            <p:spPr bwMode="auto">
              <a:xfrm>
                <a:off x="650875" y="3994150"/>
                <a:ext cx="1354138" cy="995362"/>
              </a:xfrm>
              <a:custGeom>
                <a:avLst/>
                <a:gdLst>
                  <a:gd name="T0" fmla="*/ 0 w 423"/>
                  <a:gd name="T1" fmla="*/ 0 h 311"/>
                  <a:gd name="T2" fmla="*/ 2147483646 w 423"/>
                  <a:gd name="T3" fmla="*/ 2147483646 h 311"/>
                  <a:gd name="T4" fmla="*/ 2147483646 w 423"/>
                  <a:gd name="T5" fmla="*/ 2147483646 h 311"/>
                  <a:gd name="T6" fmla="*/ 0 60000 65536"/>
                  <a:gd name="T7" fmla="*/ 0 60000 65536"/>
                  <a:gd name="T8" fmla="*/ 0 60000 65536"/>
                </a:gdLst>
                <a:ahLst/>
                <a:cxnLst>
                  <a:cxn ang="T6">
                    <a:pos x="T0" y="T1"/>
                  </a:cxn>
                  <a:cxn ang="T7">
                    <a:pos x="T2" y="T3"/>
                  </a:cxn>
                  <a:cxn ang="T8">
                    <a:pos x="T4" y="T5"/>
                  </a:cxn>
                </a:cxnLst>
                <a:rect l="0" t="0" r="r" b="b"/>
                <a:pathLst>
                  <a:path w="423" h="311">
                    <a:moveTo>
                      <a:pt x="0" y="0"/>
                    </a:moveTo>
                    <a:cubicBezTo>
                      <a:pt x="0" y="0"/>
                      <a:pt x="84" y="82"/>
                      <a:pt x="145" y="128"/>
                    </a:cubicBezTo>
                    <a:cubicBezTo>
                      <a:pt x="206" y="174"/>
                      <a:pt x="380" y="294"/>
                      <a:pt x="423" y="311"/>
                    </a:cubicBezTo>
                  </a:path>
                </a:pathLst>
              </a:custGeom>
              <a:noFill/>
              <a:ln w="12700" cap="flat">
                <a:solidFill>
                  <a:schemeClr val="tx2"/>
                </a:solidFill>
                <a:prstDash val="solid"/>
                <a:miter lim="800000"/>
                <a:headEnd/>
                <a:tailEnd/>
              </a:ln>
            </p:spPr>
            <p:txBody>
              <a:bodyPr/>
              <a:lstStyle/>
              <a:p>
                <a:endParaRPr lang="es-ES" smtClean="0">
                  <a:solidFill>
                    <a:srgbClr val="000000"/>
                  </a:solidFill>
                </a:endParaRPr>
              </a:p>
            </p:txBody>
          </p:sp>
          <p:sp>
            <p:nvSpPr>
              <p:cNvPr id="403672" name="Freeform 18"/>
              <p:cNvSpPr>
                <a:spLocks/>
              </p:cNvSpPr>
              <p:nvPr/>
            </p:nvSpPr>
            <p:spPr bwMode="auto">
              <a:xfrm>
                <a:off x="650875" y="3994150"/>
                <a:ext cx="1354138" cy="361950"/>
              </a:xfrm>
              <a:custGeom>
                <a:avLst/>
                <a:gdLst>
                  <a:gd name="T0" fmla="*/ 2147483646 w 423"/>
                  <a:gd name="T1" fmla="*/ 2147483646 h 113"/>
                  <a:gd name="T2" fmla="*/ 2147483646 w 423"/>
                  <a:gd name="T3" fmla="*/ 2147483646 h 113"/>
                  <a:gd name="T4" fmla="*/ 2147483646 w 423"/>
                  <a:gd name="T5" fmla="*/ 2147483646 h 113"/>
                  <a:gd name="T6" fmla="*/ 0 w 423"/>
                  <a:gd name="T7" fmla="*/ 0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113">
                    <a:moveTo>
                      <a:pt x="423" y="113"/>
                    </a:moveTo>
                    <a:cubicBezTo>
                      <a:pt x="423" y="113"/>
                      <a:pt x="333" y="83"/>
                      <a:pt x="265" y="64"/>
                    </a:cubicBezTo>
                    <a:cubicBezTo>
                      <a:pt x="197" y="45"/>
                      <a:pt x="118" y="25"/>
                      <a:pt x="81" y="17"/>
                    </a:cubicBezTo>
                    <a:cubicBezTo>
                      <a:pt x="44" y="9"/>
                      <a:pt x="0" y="0"/>
                      <a:pt x="0" y="0"/>
                    </a:cubicBezTo>
                  </a:path>
                </a:pathLst>
              </a:custGeom>
              <a:noFill/>
              <a:ln w="12700" cap="flat">
                <a:solidFill>
                  <a:schemeClr val="accent2"/>
                </a:solidFill>
                <a:prstDash val="solid"/>
                <a:miter lim="800000"/>
                <a:headEnd/>
                <a:tailEnd/>
              </a:ln>
            </p:spPr>
            <p:txBody>
              <a:bodyPr/>
              <a:lstStyle/>
              <a:p>
                <a:endParaRPr lang="es-ES" smtClean="0">
                  <a:solidFill>
                    <a:srgbClr val="000000"/>
                  </a:solidFill>
                </a:endParaRPr>
              </a:p>
            </p:txBody>
          </p:sp>
        </p:grpSp>
      </p:grpSp>
      <p:grpSp>
        <p:nvGrpSpPr>
          <p:cNvPr id="104" name="Group 171020"/>
          <p:cNvGrpSpPr>
            <a:grpSpLocks/>
          </p:cNvGrpSpPr>
          <p:nvPr/>
        </p:nvGrpSpPr>
        <p:grpSpPr bwMode="auto">
          <a:xfrm>
            <a:off x="398205" y="1135267"/>
            <a:ext cx="2043175" cy="2355880"/>
            <a:chOff x="321613" y="1251879"/>
            <a:chExt cx="2043600" cy="2355180"/>
          </a:xfrm>
        </p:grpSpPr>
        <p:sp>
          <p:nvSpPr>
            <p:cNvPr id="184" name="TextBox 19"/>
            <p:cNvSpPr txBox="1">
              <a:spLocks noChangeArrowheads="1"/>
            </p:cNvSpPr>
            <p:nvPr/>
          </p:nvSpPr>
          <p:spPr bwMode="auto">
            <a:xfrm>
              <a:off x="809528" y="1251879"/>
              <a:ext cx="1555685" cy="215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dirty="0" smtClean="0">
                  <a:solidFill>
                    <a:sysClr val="windowText" lastClr="000000"/>
                  </a:solidFill>
                  <a:latin typeface="Calibri"/>
                  <a:cs typeface="Arial" pitchFamily="34" charset="0"/>
                </a:rPr>
                <a:t>Brain volume change</a:t>
              </a:r>
            </a:p>
          </p:txBody>
        </p:sp>
        <p:grpSp>
          <p:nvGrpSpPr>
            <p:cNvPr id="112" name="Group 184"/>
            <p:cNvGrpSpPr>
              <a:grpSpLocks/>
            </p:cNvGrpSpPr>
            <p:nvPr/>
          </p:nvGrpSpPr>
          <p:grpSpPr bwMode="auto">
            <a:xfrm>
              <a:off x="761861" y="1560514"/>
              <a:ext cx="1517790" cy="1654353"/>
              <a:chOff x="520561" y="1319214"/>
              <a:chExt cx="1517790" cy="1654353"/>
            </a:xfrm>
          </p:grpSpPr>
          <p:grpSp>
            <p:nvGrpSpPr>
              <p:cNvPr id="113" name="Group 206"/>
              <p:cNvGrpSpPr>
                <a:grpSpLocks/>
              </p:cNvGrpSpPr>
              <p:nvPr/>
            </p:nvGrpSpPr>
            <p:grpSpPr bwMode="auto">
              <a:xfrm>
                <a:off x="608809" y="1319214"/>
                <a:ext cx="1429542" cy="1559717"/>
                <a:chOff x="613571" y="1319214"/>
                <a:chExt cx="1429542" cy="1559717"/>
              </a:xfrm>
            </p:grpSpPr>
            <p:cxnSp>
              <p:nvCxnSpPr>
                <p:cNvPr id="245" name="Straight Connector 8"/>
                <p:cNvCxnSpPr>
                  <a:cxnSpLocks noChangeShapeType="1"/>
                </p:cNvCxnSpPr>
                <p:nvPr/>
              </p:nvCxnSpPr>
              <p:spPr bwMode="auto">
                <a:xfrm flipH="1">
                  <a:off x="618844" y="2878283"/>
                  <a:ext cx="1424284"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46" name="Straight Connector 8"/>
                <p:cNvCxnSpPr>
                  <a:cxnSpLocks noChangeShapeType="1"/>
                </p:cNvCxnSpPr>
                <p:nvPr/>
              </p:nvCxnSpPr>
              <p:spPr bwMode="auto">
                <a:xfrm flipV="1">
                  <a:off x="614080" y="1319822"/>
                  <a:ext cx="0" cy="1558461"/>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114" name="Group 207"/>
              <p:cNvGrpSpPr>
                <a:grpSpLocks/>
              </p:cNvGrpSpPr>
              <p:nvPr/>
            </p:nvGrpSpPr>
            <p:grpSpPr bwMode="auto">
              <a:xfrm>
                <a:off x="520561" y="1494388"/>
                <a:ext cx="92721" cy="1331118"/>
                <a:chOff x="520561" y="1494388"/>
                <a:chExt cx="92721" cy="1331118"/>
              </a:xfrm>
            </p:grpSpPr>
            <p:cxnSp>
              <p:nvCxnSpPr>
                <p:cNvPr id="236" name="Straight Connector 8"/>
                <p:cNvCxnSpPr>
                  <a:cxnSpLocks noChangeShapeType="1"/>
                </p:cNvCxnSpPr>
                <p:nvPr/>
              </p:nvCxnSpPr>
              <p:spPr bwMode="auto">
                <a:xfrm flipH="1" flipV="1">
                  <a:off x="555332" y="2662448"/>
                  <a:ext cx="53986"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7" name="Straight Connector 8"/>
                <p:cNvCxnSpPr>
                  <a:cxnSpLocks noChangeShapeType="1"/>
                </p:cNvCxnSpPr>
                <p:nvPr/>
              </p:nvCxnSpPr>
              <p:spPr bwMode="auto">
                <a:xfrm flipH="1" flipV="1">
                  <a:off x="520400" y="2497397"/>
                  <a:ext cx="905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8" name="Straight Connector 8"/>
                <p:cNvCxnSpPr>
                  <a:cxnSpLocks noChangeShapeType="1"/>
                </p:cNvCxnSpPr>
                <p:nvPr/>
              </p:nvCxnSpPr>
              <p:spPr bwMode="auto">
                <a:xfrm flipH="1" flipV="1">
                  <a:off x="520400" y="2825911"/>
                  <a:ext cx="8891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9" name="Straight Connector 8"/>
                <p:cNvCxnSpPr>
                  <a:cxnSpLocks noChangeShapeType="1"/>
                </p:cNvCxnSpPr>
                <p:nvPr/>
              </p:nvCxnSpPr>
              <p:spPr bwMode="auto">
                <a:xfrm flipH="1" flipV="1">
                  <a:off x="555332" y="1997482"/>
                  <a:ext cx="53986"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40" name="Straight Connector 8"/>
                <p:cNvCxnSpPr>
                  <a:cxnSpLocks noChangeShapeType="1"/>
                </p:cNvCxnSpPr>
                <p:nvPr/>
              </p:nvCxnSpPr>
              <p:spPr bwMode="auto">
                <a:xfrm flipH="1" flipV="1">
                  <a:off x="520400" y="1832431"/>
                  <a:ext cx="905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41" name="Straight Connector 8"/>
                <p:cNvCxnSpPr>
                  <a:cxnSpLocks noChangeShapeType="1"/>
                </p:cNvCxnSpPr>
                <p:nvPr/>
              </p:nvCxnSpPr>
              <p:spPr bwMode="auto">
                <a:xfrm flipH="1" flipV="1">
                  <a:off x="523576" y="2160947"/>
                  <a:ext cx="8891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42" name="Straight Connector 8"/>
                <p:cNvCxnSpPr>
                  <a:cxnSpLocks noChangeShapeType="1"/>
                </p:cNvCxnSpPr>
                <p:nvPr/>
              </p:nvCxnSpPr>
              <p:spPr bwMode="auto">
                <a:xfrm flipH="1" flipV="1">
                  <a:off x="556920" y="2333932"/>
                  <a:ext cx="53986"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43" name="Straight Connector 8"/>
                <p:cNvCxnSpPr>
                  <a:cxnSpLocks noChangeShapeType="1"/>
                </p:cNvCxnSpPr>
                <p:nvPr/>
              </p:nvCxnSpPr>
              <p:spPr bwMode="auto">
                <a:xfrm flipH="1" flipV="1">
                  <a:off x="555332" y="1659446"/>
                  <a:ext cx="53986"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44" name="Straight Connector 8"/>
                <p:cNvCxnSpPr>
                  <a:cxnSpLocks noChangeShapeType="1"/>
                </p:cNvCxnSpPr>
                <p:nvPr/>
              </p:nvCxnSpPr>
              <p:spPr bwMode="auto">
                <a:xfrm flipH="1" flipV="1">
                  <a:off x="520400" y="1494395"/>
                  <a:ext cx="90507"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116" name="Group 208"/>
              <p:cNvGrpSpPr>
                <a:grpSpLocks/>
              </p:cNvGrpSpPr>
              <p:nvPr/>
            </p:nvGrpSpPr>
            <p:grpSpPr bwMode="auto">
              <a:xfrm>
                <a:off x="683632" y="2882985"/>
                <a:ext cx="1316637" cy="90582"/>
                <a:chOff x="683632" y="2882985"/>
                <a:chExt cx="1316637" cy="90582"/>
              </a:xfrm>
            </p:grpSpPr>
            <p:cxnSp>
              <p:nvCxnSpPr>
                <p:cNvPr id="210" name="Straight Connector 8"/>
                <p:cNvCxnSpPr>
                  <a:cxnSpLocks noChangeShapeType="1"/>
                </p:cNvCxnSpPr>
                <p:nvPr/>
              </p:nvCxnSpPr>
              <p:spPr bwMode="auto">
                <a:xfrm rot="16200000" flipH="1" flipV="1">
                  <a:off x="638717" y="2928275"/>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1" name="Straight Connector 8"/>
                <p:cNvCxnSpPr>
                  <a:cxnSpLocks noChangeShapeType="1"/>
                </p:cNvCxnSpPr>
                <p:nvPr/>
              </p:nvCxnSpPr>
              <p:spPr bwMode="auto">
                <a:xfrm rot="16200000" flipH="1" flipV="1">
                  <a:off x="707778"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2" name="Straight Connector 8"/>
                <p:cNvCxnSpPr>
                  <a:cxnSpLocks noChangeShapeType="1"/>
                </p:cNvCxnSpPr>
                <p:nvPr/>
              </p:nvCxnSpPr>
              <p:spPr bwMode="auto">
                <a:xfrm rot="16200000" flipH="1" flipV="1">
                  <a:off x="760176"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3" name="Straight Connector 8"/>
                <p:cNvCxnSpPr>
                  <a:cxnSpLocks noChangeShapeType="1"/>
                </p:cNvCxnSpPr>
                <p:nvPr/>
              </p:nvCxnSpPr>
              <p:spPr bwMode="auto">
                <a:xfrm rot="16200000" flipH="1" flipV="1">
                  <a:off x="810986"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4" name="Straight Connector 8"/>
                <p:cNvCxnSpPr>
                  <a:cxnSpLocks noChangeShapeType="1"/>
                </p:cNvCxnSpPr>
                <p:nvPr/>
              </p:nvCxnSpPr>
              <p:spPr bwMode="auto">
                <a:xfrm rot="16200000" flipH="1" flipV="1">
                  <a:off x="920547"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5" name="Straight Connector 8"/>
                <p:cNvCxnSpPr>
                  <a:cxnSpLocks noChangeShapeType="1"/>
                </p:cNvCxnSpPr>
                <p:nvPr/>
              </p:nvCxnSpPr>
              <p:spPr bwMode="auto">
                <a:xfrm rot="16200000" flipH="1" flipV="1">
                  <a:off x="864972"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6" name="Straight Connector 8"/>
                <p:cNvCxnSpPr>
                  <a:cxnSpLocks noChangeShapeType="1"/>
                </p:cNvCxnSpPr>
                <p:nvPr/>
              </p:nvCxnSpPr>
              <p:spPr bwMode="auto">
                <a:xfrm rot="16200000" flipH="1" flipV="1">
                  <a:off x="954694" y="2928275"/>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7" name="Straight Connector 8"/>
                <p:cNvCxnSpPr>
                  <a:cxnSpLocks noChangeShapeType="1"/>
                </p:cNvCxnSpPr>
                <p:nvPr/>
              </p:nvCxnSpPr>
              <p:spPr bwMode="auto">
                <a:xfrm rot="16200000" flipH="1" flipV="1">
                  <a:off x="1023755"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8" name="Straight Connector 8"/>
                <p:cNvCxnSpPr>
                  <a:cxnSpLocks noChangeShapeType="1"/>
                </p:cNvCxnSpPr>
                <p:nvPr/>
              </p:nvCxnSpPr>
              <p:spPr bwMode="auto">
                <a:xfrm rot="16200000" flipH="1" flipV="1">
                  <a:off x="1076154"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19" name="Straight Connector 8"/>
                <p:cNvCxnSpPr>
                  <a:cxnSpLocks noChangeShapeType="1"/>
                </p:cNvCxnSpPr>
                <p:nvPr/>
              </p:nvCxnSpPr>
              <p:spPr bwMode="auto">
                <a:xfrm rot="16200000" flipH="1" flipV="1">
                  <a:off x="1125377"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0" name="Straight Connector 8"/>
                <p:cNvCxnSpPr>
                  <a:cxnSpLocks noChangeShapeType="1"/>
                </p:cNvCxnSpPr>
                <p:nvPr/>
              </p:nvCxnSpPr>
              <p:spPr bwMode="auto">
                <a:xfrm rot="16200000" flipH="1" flipV="1">
                  <a:off x="1234937"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1" name="Straight Connector 8"/>
                <p:cNvCxnSpPr>
                  <a:cxnSpLocks noChangeShapeType="1"/>
                </p:cNvCxnSpPr>
                <p:nvPr/>
              </p:nvCxnSpPr>
              <p:spPr bwMode="auto">
                <a:xfrm rot="16200000" flipH="1" flipV="1">
                  <a:off x="1180951"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2" name="Straight Connector 8"/>
                <p:cNvCxnSpPr>
                  <a:cxnSpLocks noChangeShapeType="1"/>
                </p:cNvCxnSpPr>
                <p:nvPr/>
              </p:nvCxnSpPr>
              <p:spPr bwMode="auto">
                <a:xfrm rot="16200000" flipH="1" flipV="1">
                  <a:off x="1273849" y="2928275"/>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3" name="Straight Connector 8"/>
                <p:cNvCxnSpPr>
                  <a:cxnSpLocks noChangeShapeType="1"/>
                </p:cNvCxnSpPr>
                <p:nvPr/>
              </p:nvCxnSpPr>
              <p:spPr bwMode="auto">
                <a:xfrm rot="16200000" flipH="1" flipV="1">
                  <a:off x="1342910"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4" name="Straight Connector 8"/>
                <p:cNvCxnSpPr>
                  <a:cxnSpLocks noChangeShapeType="1"/>
                </p:cNvCxnSpPr>
                <p:nvPr/>
              </p:nvCxnSpPr>
              <p:spPr bwMode="auto">
                <a:xfrm rot="16200000" flipH="1" flipV="1">
                  <a:off x="1395308"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5" name="Straight Connector 8"/>
                <p:cNvCxnSpPr>
                  <a:cxnSpLocks noChangeShapeType="1"/>
                </p:cNvCxnSpPr>
                <p:nvPr/>
              </p:nvCxnSpPr>
              <p:spPr bwMode="auto">
                <a:xfrm rot="16200000" flipH="1" flipV="1">
                  <a:off x="1446118"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6" name="Straight Connector 8"/>
                <p:cNvCxnSpPr>
                  <a:cxnSpLocks noChangeShapeType="1"/>
                </p:cNvCxnSpPr>
                <p:nvPr/>
              </p:nvCxnSpPr>
              <p:spPr bwMode="auto">
                <a:xfrm rot="16200000" flipH="1" flipV="1">
                  <a:off x="1555679"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7" name="Straight Connector 8"/>
                <p:cNvCxnSpPr>
                  <a:cxnSpLocks noChangeShapeType="1"/>
                </p:cNvCxnSpPr>
                <p:nvPr/>
              </p:nvCxnSpPr>
              <p:spPr bwMode="auto">
                <a:xfrm rot="16200000" flipH="1" flipV="1">
                  <a:off x="1500105"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8" name="Straight Connector 8"/>
                <p:cNvCxnSpPr>
                  <a:cxnSpLocks noChangeShapeType="1"/>
                </p:cNvCxnSpPr>
                <p:nvPr/>
              </p:nvCxnSpPr>
              <p:spPr bwMode="auto">
                <a:xfrm rot="16200000" flipH="1" flipV="1">
                  <a:off x="1586651" y="2928275"/>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29" name="Straight Connector 8"/>
                <p:cNvCxnSpPr>
                  <a:cxnSpLocks noChangeShapeType="1"/>
                </p:cNvCxnSpPr>
                <p:nvPr/>
              </p:nvCxnSpPr>
              <p:spPr bwMode="auto">
                <a:xfrm rot="16200000" flipH="1" flipV="1">
                  <a:off x="1657300"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0" name="Straight Connector 8"/>
                <p:cNvCxnSpPr>
                  <a:cxnSpLocks noChangeShapeType="1"/>
                </p:cNvCxnSpPr>
                <p:nvPr/>
              </p:nvCxnSpPr>
              <p:spPr bwMode="auto">
                <a:xfrm rot="16200000" flipH="1" flipV="1">
                  <a:off x="1709698"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1" name="Straight Connector 8"/>
                <p:cNvCxnSpPr>
                  <a:cxnSpLocks noChangeShapeType="1"/>
                </p:cNvCxnSpPr>
                <p:nvPr/>
              </p:nvCxnSpPr>
              <p:spPr bwMode="auto">
                <a:xfrm rot="16200000" flipH="1" flipV="1">
                  <a:off x="1758921"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2" name="Straight Connector 8"/>
                <p:cNvCxnSpPr>
                  <a:cxnSpLocks noChangeShapeType="1"/>
                </p:cNvCxnSpPr>
                <p:nvPr/>
              </p:nvCxnSpPr>
              <p:spPr bwMode="auto">
                <a:xfrm rot="16200000" flipH="1" flipV="1">
                  <a:off x="1868481"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3" name="Straight Connector 8"/>
                <p:cNvCxnSpPr>
                  <a:cxnSpLocks noChangeShapeType="1"/>
                </p:cNvCxnSpPr>
                <p:nvPr/>
              </p:nvCxnSpPr>
              <p:spPr bwMode="auto">
                <a:xfrm rot="16200000" flipH="1" flipV="1">
                  <a:off x="1814495" y="2911611"/>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4" name="Straight Connector 8"/>
                <p:cNvCxnSpPr>
                  <a:cxnSpLocks noChangeShapeType="1"/>
                </p:cNvCxnSpPr>
                <p:nvPr/>
              </p:nvCxnSpPr>
              <p:spPr bwMode="auto">
                <a:xfrm rot="16200000" flipH="1" flipV="1">
                  <a:off x="1904217" y="2928275"/>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35" name="Straight Connector 8"/>
                <p:cNvCxnSpPr>
                  <a:cxnSpLocks noChangeShapeType="1"/>
                </p:cNvCxnSpPr>
                <p:nvPr/>
              </p:nvCxnSpPr>
              <p:spPr bwMode="auto">
                <a:xfrm rot="16200000" flipH="1" flipV="1">
                  <a:off x="1973278" y="2910024"/>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grpSp>
          <p:nvGrpSpPr>
            <p:cNvPr id="120" name="Group 185"/>
            <p:cNvGrpSpPr>
              <a:grpSpLocks/>
            </p:cNvGrpSpPr>
            <p:nvPr/>
          </p:nvGrpSpPr>
          <p:grpSpPr bwMode="auto">
            <a:xfrm>
              <a:off x="879551" y="3218207"/>
              <a:ext cx="1401794" cy="215381"/>
              <a:chOff x="638251" y="2985233"/>
              <a:chExt cx="1401794" cy="215381"/>
            </a:xfrm>
          </p:grpSpPr>
          <p:sp>
            <p:nvSpPr>
              <p:cNvPr id="202" name="TextBox 19"/>
              <p:cNvSpPr txBox="1">
                <a:spLocks noChangeArrowheads="1"/>
              </p:cNvSpPr>
              <p:nvPr/>
            </p:nvSpPr>
            <p:spPr bwMode="auto">
              <a:xfrm>
                <a:off x="638251" y="2985233"/>
                <a:ext cx="91391"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203" name="TextBox 19"/>
              <p:cNvSpPr txBox="1">
                <a:spLocks noChangeArrowheads="1"/>
              </p:cNvSpPr>
              <p:nvPr/>
            </p:nvSpPr>
            <p:spPr bwMode="auto">
              <a:xfrm>
                <a:off x="1226897" y="2985234"/>
                <a:ext cx="182780"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12</a:t>
                </a:r>
                <a:endParaRPr lang="en-GB" altLang="en-US" sz="1400" b="0" dirty="0">
                  <a:solidFill>
                    <a:sysClr val="windowText" lastClr="000000"/>
                  </a:solidFill>
                  <a:latin typeface="Calibri"/>
                  <a:cs typeface="Arial" pitchFamily="34" charset="0"/>
                </a:endParaRPr>
              </a:p>
            </p:txBody>
          </p:sp>
          <p:sp>
            <p:nvSpPr>
              <p:cNvPr id="204" name="TextBox 19"/>
              <p:cNvSpPr txBox="1">
                <a:spLocks noChangeArrowheads="1"/>
              </p:cNvSpPr>
              <p:nvPr/>
            </p:nvSpPr>
            <p:spPr bwMode="auto">
              <a:xfrm>
                <a:off x="955817" y="2985234"/>
                <a:ext cx="91391"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6</a:t>
                </a:r>
                <a:endParaRPr lang="en-GB" altLang="en-US" sz="1400" b="0" dirty="0">
                  <a:solidFill>
                    <a:sysClr val="windowText" lastClr="000000"/>
                  </a:solidFill>
                  <a:latin typeface="Calibri"/>
                  <a:cs typeface="Arial" pitchFamily="34" charset="0"/>
                </a:endParaRPr>
              </a:p>
            </p:txBody>
          </p:sp>
          <p:sp>
            <p:nvSpPr>
              <p:cNvPr id="205" name="TextBox 19"/>
              <p:cNvSpPr txBox="1">
                <a:spLocks noChangeArrowheads="1"/>
              </p:cNvSpPr>
              <p:nvPr/>
            </p:nvSpPr>
            <p:spPr bwMode="auto">
              <a:xfrm>
                <a:off x="1541286" y="2985234"/>
                <a:ext cx="182780"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18</a:t>
                </a:r>
                <a:endParaRPr lang="en-GB" altLang="en-US" sz="1400" b="0" dirty="0">
                  <a:solidFill>
                    <a:sysClr val="windowText" lastClr="000000"/>
                  </a:solidFill>
                  <a:latin typeface="Calibri"/>
                  <a:cs typeface="Arial" pitchFamily="34" charset="0"/>
                </a:endParaRPr>
              </a:p>
            </p:txBody>
          </p:sp>
          <p:sp>
            <p:nvSpPr>
              <p:cNvPr id="206" name="TextBox 19"/>
              <p:cNvSpPr txBox="1">
                <a:spLocks noChangeArrowheads="1"/>
              </p:cNvSpPr>
              <p:nvPr/>
            </p:nvSpPr>
            <p:spPr bwMode="auto">
              <a:xfrm>
                <a:off x="1857265" y="2985234"/>
                <a:ext cx="182780"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24</a:t>
                </a:r>
                <a:endParaRPr lang="en-GB" altLang="en-US" sz="1400" b="0" dirty="0">
                  <a:solidFill>
                    <a:sysClr val="windowText" lastClr="000000"/>
                  </a:solidFill>
                  <a:latin typeface="Calibri"/>
                  <a:cs typeface="Arial" pitchFamily="34" charset="0"/>
                </a:endParaRPr>
              </a:p>
            </p:txBody>
          </p:sp>
        </p:grpSp>
        <p:sp>
          <p:nvSpPr>
            <p:cNvPr id="187" name="TextBox 19"/>
            <p:cNvSpPr txBox="1">
              <a:spLocks noChangeArrowheads="1"/>
            </p:cNvSpPr>
            <p:nvPr/>
          </p:nvSpPr>
          <p:spPr bwMode="auto">
            <a:xfrm>
              <a:off x="1116819" y="3422448"/>
              <a:ext cx="915698" cy="184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a:solidFill>
                    <a:sysClr val="windowText" lastClr="000000"/>
                  </a:solidFill>
                  <a:latin typeface="Calibri"/>
                  <a:cs typeface="Arial" pitchFamily="34" charset="0"/>
                </a:rPr>
                <a:t>T</a:t>
              </a:r>
              <a:r>
                <a:rPr lang="en-GB" altLang="en-US" sz="1200" b="0" dirty="0" smtClean="0">
                  <a:solidFill>
                    <a:sysClr val="windowText" lastClr="000000"/>
                  </a:solidFill>
                  <a:latin typeface="Calibri"/>
                  <a:cs typeface="Arial" pitchFamily="34" charset="0"/>
                </a:rPr>
                <a:t>ime (months)</a:t>
              </a:r>
            </a:p>
          </p:txBody>
        </p:sp>
        <p:sp>
          <p:nvSpPr>
            <p:cNvPr id="188" name="TextBox 19"/>
            <p:cNvSpPr txBox="1">
              <a:spLocks noChangeArrowheads="1"/>
            </p:cNvSpPr>
            <p:nvPr/>
          </p:nvSpPr>
          <p:spPr bwMode="auto">
            <a:xfrm rot="16200000">
              <a:off x="358677" y="2309895"/>
              <a:ext cx="110575" cy="18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a:t>
              </a:r>
            </a:p>
          </p:txBody>
        </p:sp>
        <p:grpSp>
          <p:nvGrpSpPr>
            <p:cNvPr id="121" name="Group 188"/>
            <p:cNvGrpSpPr>
              <a:grpSpLocks/>
            </p:cNvGrpSpPr>
            <p:nvPr/>
          </p:nvGrpSpPr>
          <p:grpSpPr bwMode="auto">
            <a:xfrm>
              <a:off x="425182" y="1629592"/>
              <a:ext cx="322227" cy="1546897"/>
              <a:chOff x="183882" y="1388292"/>
              <a:chExt cx="322227" cy="1546897"/>
            </a:xfrm>
          </p:grpSpPr>
          <p:sp>
            <p:nvSpPr>
              <p:cNvPr id="197" name="TextBox 19"/>
              <p:cNvSpPr txBox="1">
                <a:spLocks noChangeArrowheads="1"/>
              </p:cNvSpPr>
              <p:nvPr/>
            </p:nvSpPr>
            <p:spPr bwMode="auto">
              <a:xfrm>
                <a:off x="316991" y="2719809"/>
                <a:ext cx="181178"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2</a:t>
                </a:r>
              </a:p>
            </p:txBody>
          </p:sp>
          <p:sp>
            <p:nvSpPr>
              <p:cNvPr id="198" name="TextBox 19"/>
              <p:cNvSpPr txBox="1">
                <a:spLocks noChangeArrowheads="1"/>
              </p:cNvSpPr>
              <p:nvPr/>
            </p:nvSpPr>
            <p:spPr bwMode="auto">
              <a:xfrm>
                <a:off x="183882" y="2388120"/>
                <a:ext cx="317461"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1.5</a:t>
                </a:r>
              </a:p>
            </p:txBody>
          </p:sp>
          <p:sp>
            <p:nvSpPr>
              <p:cNvPr id="199" name="TextBox 19"/>
              <p:cNvSpPr txBox="1">
                <a:spLocks noChangeArrowheads="1"/>
              </p:cNvSpPr>
              <p:nvPr/>
            </p:nvSpPr>
            <p:spPr bwMode="auto">
              <a:xfrm>
                <a:off x="358615" y="2053257"/>
                <a:ext cx="145904"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a:t>
                </a:r>
              </a:p>
            </p:txBody>
          </p:sp>
          <p:sp>
            <p:nvSpPr>
              <p:cNvPr id="200" name="TextBox 19"/>
              <p:cNvSpPr txBox="1">
                <a:spLocks noChangeArrowheads="1"/>
              </p:cNvSpPr>
              <p:nvPr/>
            </p:nvSpPr>
            <p:spPr bwMode="auto">
              <a:xfrm>
                <a:off x="414718" y="1388292"/>
                <a:ext cx="91391"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201" name="TextBox 19"/>
              <p:cNvSpPr txBox="1">
                <a:spLocks noChangeArrowheads="1"/>
              </p:cNvSpPr>
              <p:nvPr/>
            </p:nvSpPr>
            <p:spPr bwMode="auto">
              <a:xfrm>
                <a:off x="188648" y="1721568"/>
                <a:ext cx="317461"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0.5</a:t>
                </a:r>
              </a:p>
            </p:txBody>
          </p:sp>
        </p:grpSp>
        <p:grpSp>
          <p:nvGrpSpPr>
            <p:cNvPr id="122" name="Group 189"/>
            <p:cNvGrpSpPr>
              <a:grpSpLocks/>
            </p:cNvGrpSpPr>
            <p:nvPr/>
          </p:nvGrpSpPr>
          <p:grpSpPr bwMode="auto">
            <a:xfrm>
              <a:off x="895350" y="1600200"/>
              <a:ext cx="1335088" cy="1325563"/>
              <a:chOff x="654050" y="1358900"/>
              <a:chExt cx="1335088" cy="1325563"/>
            </a:xfrm>
          </p:grpSpPr>
          <p:sp>
            <p:nvSpPr>
              <p:cNvPr id="403603" name="Freeform 25"/>
              <p:cNvSpPr>
                <a:spLocks/>
              </p:cNvSpPr>
              <p:nvPr/>
            </p:nvSpPr>
            <p:spPr bwMode="auto">
              <a:xfrm>
                <a:off x="663575" y="1358900"/>
                <a:ext cx="1325563" cy="1017588"/>
              </a:xfrm>
              <a:custGeom>
                <a:avLst/>
                <a:gdLst>
                  <a:gd name="T0" fmla="*/ 0 w 421"/>
                  <a:gd name="T1" fmla="*/ 0 h 323"/>
                  <a:gd name="T2" fmla="*/ 2147483646 w 421"/>
                  <a:gd name="T3" fmla="*/ 2147483646 h 323"/>
                  <a:gd name="T4" fmla="*/ 2147483646 w 421"/>
                  <a:gd name="T5" fmla="*/ 2147483646 h 323"/>
                  <a:gd name="T6" fmla="*/ 0 60000 65536"/>
                  <a:gd name="T7" fmla="*/ 0 60000 65536"/>
                  <a:gd name="T8" fmla="*/ 0 60000 65536"/>
                </a:gdLst>
                <a:ahLst/>
                <a:cxnLst>
                  <a:cxn ang="T6">
                    <a:pos x="T0" y="T1"/>
                  </a:cxn>
                  <a:cxn ang="T7">
                    <a:pos x="T2" y="T3"/>
                  </a:cxn>
                  <a:cxn ang="T8">
                    <a:pos x="T4" y="T5"/>
                  </a:cxn>
                </a:cxnLst>
                <a:rect l="0" t="0" r="r" b="b"/>
                <a:pathLst>
                  <a:path w="421" h="323">
                    <a:moveTo>
                      <a:pt x="0" y="0"/>
                    </a:moveTo>
                    <a:cubicBezTo>
                      <a:pt x="0" y="0"/>
                      <a:pt x="36" y="69"/>
                      <a:pt x="169" y="171"/>
                    </a:cubicBezTo>
                    <a:cubicBezTo>
                      <a:pt x="302" y="273"/>
                      <a:pt x="359" y="323"/>
                      <a:pt x="421" y="311"/>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604" name="Freeform 26"/>
              <p:cNvSpPr>
                <a:spLocks/>
              </p:cNvSpPr>
              <p:nvPr/>
            </p:nvSpPr>
            <p:spPr bwMode="auto">
              <a:xfrm>
                <a:off x="663575" y="1657350"/>
                <a:ext cx="1325563" cy="1027113"/>
              </a:xfrm>
              <a:custGeom>
                <a:avLst/>
                <a:gdLst>
                  <a:gd name="T0" fmla="*/ 0 w 421"/>
                  <a:gd name="T1" fmla="*/ 0 h 326"/>
                  <a:gd name="T2" fmla="*/ 2147483646 w 421"/>
                  <a:gd name="T3" fmla="*/ 2147483646 h 326"/>
                  <a:gd name="T4" fmla="*/ 2147483646 w 421"/>
                  <a:gd name="T5" fmla="*/ 2147483646 h 326"/>
                  <a:gd name="T6" fmla="*/ 2147483646 w 421"/>
                  <a:gd name="T7" fmla="*/ 2147483646 h 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1" h="326">
                    <a:moveTo>
                      <a:pt x="0" y="0"/>
                    </a:moveTo>
                    <a:cubicBezTo>
                      <a:pt x="0" y="0"/>
                      <a:pt x="63" y="44"/>
                      <a:pt x="100" y="83"/>
                    </a:cubicBezTo>
                    <a:cubicBezTo>
                      <a:pt x="137" y="122"/>
                      <a:pt x="189" y="171"/>
                      <a:pt x="235" y="201"/>
                    </a:cubicBezTo>
                    <a:cubicBezTo>
                      <a:pt x="281" y="231"/>
                      <a:pt x="394" y="297"/>
                      <a:pt x="421" y="326"/>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605" name="Freeform 27"/>
              <p:cNvSpPr>
                <a:spLocks/>
              </p:cNvSpPr>
              <p:nvPr/>
            </p:nvSpPr>
            <p:spPr bwMode="auto">
              <a:xfrm>
                <a:off x="663575" y="1582738"/>
                <a:ext cx="1325563" cy="660400"/>
              </a:xfrm>
              <a:custGeom>
                <a:avLst/>
                <a:gdLst>
                  <a:gd name="T0" fmla="*/ 0 w 421"/>
                  <a:gd name="T1" fmla="*/ 0 h 210"/>
                  <a:gd name="T2" fmla="*/ 2147483646 w 421"/>
                  <a:gd name="T3" fmla="*/ 2147483646 h 210"/>
                  <a:gd name="T4" fmla="*/ 2147483646 w 421"/>
                  <a:gd name="T5" fmla="*/ 2147483646 h 210"/>
                  <a:gd name="T6" fmla="*/ 2147483646 w 421"/>
                  <a:gd name="T7" fmla="*/ 2147483646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1" h="210">
                    <a:moveTo>
                      <a:pt x="0" y="0"/>
                    </a:moveTo>
                    <a:cubicBezTo>
                      <a:pt x="0" y="0"/>
                      <a:pt x="43" y="17"/>
                      <a:pt x="73" y="36"/>
                    </a:cubicBezTo>
                    <a:cubicBezTo>
                      <a:pt x="103" y="55"/>
                      <a:pt x="184" y="114"/>
                      <a:pt x="233" y="133"/>
                    </a:cubicBezTo>
                    <a:cubicBezTo>
                      <a:pt x="282" y="152"/>
                      <a:pt x="383" y="178"/>
                      <a:pt x="421" y="210"/>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606" name="Freeform 28"/>
              <p:cNvSpPr>
                <a:spLocks/>
              </p:cNvSpPr>
              <p:nvPr/>
            </p:nvSpPr>
            <p:spPr bwMode="auto">
              <a:xfrm>
                <a:off x="754063" y="1452563"/>
                <a:ext cx="1235075" cy="636588"/>
              </a:xfrm>
              <a:custGeom>
                <a:avLst/>
                <a:gdLst>
                  <a:gd name="T0" fmla="*/ 2147483646 w 392"/>
                  <a:gd name="T1" fmla="*/ 2147483646 h 202"/>
                  <a:gd name="T2" fmla="*/ 0 w 392"/>
                  <a:gd name="T3" fmla="*/ 0 h 202"/>
                  <a:gd name="T4" fmla="*/ 0 60000 65536"/>
                  <a:gd name="T5" fmla="*/ 0 60000 65536"/>
                </a:gdLst>
                <a:ahLst/>
                <a:cxnLst>
                  <a:cxn ang="T4">
                    <a:pos x="T0" y="T1"/>
                  </a:cxn>
                  <a:cxn ang="T5">
                    <a:pos x="T2" y="T3"/>
                  </a:cxn>
                </a:cxnLst>
                <a:rect l="0" t="0" r="r" b="b"/>
                <a:pathLst>
                  <a:path w="392" h="202">
                    <a:moveTo>
                      <a:pt x="392" y="174"/>
                    </a:moveTo>
                    <a:cubicBezTo>
                      <a:pt x="392" y="174"/>
                      <a:pt x="306" y="202"/>
                      <a:pt x="0" y="0"/>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607" name="Freeform 29"/>
              <p:cNvSpPr>
                <a:spLocks/>
              </p:cNvSpPr>
              <p:nvPr/>
            </p:nvSpPr>
            <p:spPr bwMode="auto">
              <a:xfrm>
                <a:off x="663575" y="1500188"/>
                <a:ext cx="1325563" cy="1008063"/>
              </a:xfrm>
              <a:custGeom>
                <a:avLst/>
                <a:gdLst>
                  <a:gd name="T0" fmla="*/ 0 w 421"/>
                  <a:gd name="T1" fmla="*/ 0 h 320"/>
                  <a:gd name="T2" fmla="*/ 2147483646 w 421"/>
                  <a:gd name="T3" fmla="*/ 2147483646 h 320"/>
                  <a:gd name="T4" fmla="*/ 2147483646 w 421"/>
                  <a:gd name="T5" fmla="*/ 2147483646 h 320"/>
                  <a:gd name="T6" fmla="*/ 0 60000 65536"/>
                  <a:gd name="T7" fmla="*/ 0 60000 65536"/>
                  <a:gd name="T8" fmla="*/ 0 60000 65536"/>
                </a:gdLst>
                <a:ahLst/>
                <a:cxnLst>
                  <a:cxn ang="T6">
                    <a:pos x="T0" y="T1"/>
                  </a:cxn>
                  <a:cxn ang="T7">
                    <a:pos x="T2" y="T3"/>
                  </a:cxn>
                  <a:cxn ang="T8">
                    <a:pos x="T4" y="T5"/>
                  </a:cxn>
                </a:cxnLst>
                <a:rect l="0" t="0" r="r" b="b"/>
                <a:pathLst>
                  <a:path w="421" h="320">
                    <a:moveTo>
                      <a:pt x="0" y="0"/>
                    </a:moveTo>
                    <a:cubicBezTo>
                      <a:pt x="0" y="0"/>
                      <a:pt x="121" y="129"/>
                      <a:pt x="222" y="206"/>
                    </a:cubicBezTo>
                    <a:cubicBezTo>
                      <a:pt x="322" y="282"/>
                      <a:pt x="421" y="320"/>
                      <a:pt x="421" y="320"/>
                    </a:cubicBezTo>
                  </a:path>
                </a:pathLst>
              </a:custGeom>
              <a:noFill/>
              <a:ln w="12700" cap="flat">
                <a:solidFill>
                  <a:schemeClr val="tx2"/>
                </a:solidFill>
                <a:prstDash val="solid"/>
                <a:miter lim="800000"/>
                <a:headEnd/>
                <a:tailEnd/>
              </a:ln>
            </p:spPr>
            <p:txBody>
              <a:bodyPr/>
              <a:lstStyle/>
              <a:p>
                <a:endParaRPr lang="es-ES" smtClean="0">
                  <a:solidFill>
                    <a:srgbClr val="000000"/>
                  </a:solidFill>
                </a:endParaRPr>
              </a:p>
            </p:txBody>
          </p:sp>
          <p:sp>
            <p:nvSpPr>
              <p:cNvPr id="403608" name="Freeform 30"/>
              <p:cNvSpPr>
                <a:spLocks/>
              </p:cNvSpPr>
              <p:nvPr/>
            </p:nvSpPr>
            <p:spPr bwMode="auto">
              <a:xfrm>
                <a:off x="654050" y="1471613"/>
                <a:ext cx="1335088" cy="646113"/>
              </a:xfrm>
              <a:custGeom>
                <a:avLst/>
                <a:gdLst>
                  <a:gd name="T0" fmla="*/ 2147483646 w 424"/>
                  <a:gd name="T1" fmla="*/ 2147483646 h 205"/>
                  <a:gd name="T2" fmla="*/ 2147483646 w 424"/>
                  <a:gd name="T3" fmla="*/ 2147483646 h 205"/>
                  <a:gd name="T4" fmla="*/ 0 w 424"/>
                  <a:gd name="T5" fmla="*/ 0 h 205"/>
                  <a:gd name="T6" fmla="*/ 0 60000 65536"/>
                  <a:gd name="T7" fmla="*/ 0 60000 65536"/>
                  <a:gd name="T8" fmla="*/ 0 60000 65536"/>
                </a:gdLst>
                <a:ahLst/>
                <a:cxnLst>
                  <a:cxn ang="T6">
                    <a:pos x="T0" y="T1"/>
                  </a:cxn>
                  <a:cxn ang="T7">
                    <a:pos x="T2" y="T3"/>
                  </a:cxn>
                  <a:cxn ang="T8">
                    <a:pos x="T4" y="T5"/>
                  </a:cxn>
                </a:cxnLst>
                <a:rect l="0" t="0" r="r" b="b"/>
                <a:pathLst>
                  <a:path w="424" h="205">
                    <a:moveTo>
                      <a:pt x="424" y="205"/>
                    </a:moveTo>
                    <a:cubicBezTo>
                      <a:pt x="424" y="205"/>
                      <a:pt x="305" y="169"/>
                      <a:pt x="243" y="140"/>
                    </a:cubicBezTo>
                    <a:cubicBezTo>
                      <a:pt x="182" y="111"/>
                      <a:pt x="14" y="18"/>
                      <a:pt x="0" y="0"/>
                    </a:cubicBezTo>
                  </a:path>
                </a:pathLst>
              </a:custGeom>
              <a:noFill/>
              <a:ln w="12700" cap="flat">
                <a:solidFill>
                  <a:schemeClr val="accent2"/>
                </a:solidFill>
                <a:prstDash val="solid"/>
                <a:miter lim="800000"/>
                <a:headEnd/>
                <a:tailEnd/>
              </a:ln>
            </p:spPr>
            <p:txBody>
              <a:bodyPr/>
              <a:lstStyle/>
              <a:p>
                <a:endParaRPr lang="es-ES" smtClean="0">
                  <a:solidFill>
                    <a:srgbClr val="000000"/>
                  </a:solidFill>
                </a:endParaRPr>
              </a:p>
            </p:txBody>
          </p:sp>
        </p:grpSp>
      </p:grpSp>
      <p:grpSp>
        <p:nvGrpSpPr>
          <p:cNvPr id="123" name="Group 171017"/>
          <p:cNvGrpSpPr>
            <a:grpSpLocks/>
          </p:cNvGrpSpPr>
          <p:nvPr/>
        </p:nvGrpSpPr>
        <p:grpSpPr bwMode="auto">
          <a:xfrm>
            <a:off x="2708018" y="1135267"/>
            <a:ext cx="2075121" cy="2355880"/>
            <a:chOff x="2707331" y="1251879"/>
            <a:chExt cx="2075013" cy="2355180"/>
          </a:xfrm>
        </p:grpSpPr>
        <p:grpSp>
          <p:nvGrpSpPr>
            <p:cNvPr id="124" name="Group 247"/>
            <p:cNvGrpSpPr>
              <a:grpSpLocks/>
            </p:cNvGrpSpPr>
            <p:nvPr/>
          </p:nvGrpSpPr>
          <p:grpSpPr bwMode="auto">
            <a:xfrm>
              <a:off x="3181376" y="1564568"/>
              <a:ext cx="1600968" cy="1653552"/>
              <a:chOff x="2635276" y="1323268"/>
              <a:chExt cx="1600968" cy="1653552"/>
            </a:xfrm>
          </p:grpSpPr>
          <p:grpSp>
            <p:nvGrpSpPr>
              <p:cNvPr id="125" name="Group 271"/>
              <p:cNvGrpSpPr>
                <a:grpSpLocks/>
              </p:cNvGrpSpPr>
              <p:nvPr/>
            </p:nvGrpSpPr>
            <p:grpSpPr bwMode="auto">
              <a:xfrm>
                <a:off x="2635276" y="1358657"/>
                <a:ext cx="95269" cy="1371253"/>
                <a:chOff x="2635276" y="1358657"/>
                <a:chExt cx="95269" cy="1371253"/>
              </a:xfrm>
            </p:grpSpPr>
            <p:cxnSp>
              <p:nvCxnSpPr>
                <p:cNvPr id="303" name="Straight Connector 8"/>
                <p:cNvCxnSpPr>
                  <a:cxnSpLocks noChangeShapeType="1"/>
                </p:cNvCxnSpPr>
                <p:nvPr/>
              </p:nvCxnSpPr>
              <p:spPr bwMode="auto">
                <a:xfrm flipH="1" flipV="1">
                  <a:off x="2671050" y="2587857"/>
                  <a:ext cx="555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4" name="Straight Connector 8"/>
                <p:cNvCxnSpPr>
                  <a:cxnSpLocks noChangeShapeType="1"/>
                </p:cNvCxnSpPr>
                <p:nvPr/>
              </p:nvCxnSpPr>
              <p:spPr bwMode="auto">
                <a:xfrm flipH="1" flipV="1">
                  <a:off x="2637714" y="2449786"/>
                  <a:ext cx="88895"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5" name="Straight Connector 8"/>
                <p:cNvCxnSpPr>
                  <a:cxnSpLocks noChangeShapeType="1"/>
                </p:cNvCxnSpPr>
                <p:nvPr/>
              </p:nvCxnSpPr>
              <p:spPr bwMode="auto">
                <a:xfrm flipH="1" flipV="1">
                  <a:off x="2639302" y="2722755"/>
                  <a:ext cx="9048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6" name="Straight Connector 8"/>
                <p:cNvCxnSpPr>
                  <a:cxnSpLocks noChangeShapeType="1"/>
                </p:cNvCxnSpPr>
                <p:nvPr/>
              </p:nvCxnSpPr>
              <p:spPr bwMode="auto">
                <a:xfrm flipH="1" flipV="1">
                  <a:off x="2671050" y="2043507"/>
                  <a:ext cx="555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7" name="Straight Connector 8"/>
                <p:cNvCxnSpPr>
                  <a:cxnSpLocks noChangeShapeType="1"/>
                </p:cNvCxnSpPr>
                <p:nvPr/>
              </p:nvCxnSpPr>
              <p:spPr bwMode="auto">
                <a:xfrm flipH="1" flipV="1">
                  <a:off x="2637714" y="1905435"/>
                  <a:ext cx="88895"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8" name="Straight Connector 8"/>
                <p:cNvCxnSpPr>
                  <a:cxnSpLocks noChangeShapeType="1"/>
                </p:cNvCxnSpPr>
                <p:nvPr/>
              </p:nvCxnSpPr>
              <p:spPr bwMode="auto">
                <a:xfrm flipH="1" flipV="1">
                  <a:off x="2639302" y="2178404"/>
                  <a:ext cx="9048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9" name="Straight Connector 8"/>
                <p:cNvCxnSpPr>
                  <a:cxnSpLocks noChangeShapeType="1"/>
                </p:cNvCxnSpPr>
                <p:nvPr/>
              </p:nvCxnSpPr>
              <p:spPr bwMode="auto">
                <a:xfrm flipH="1" flipV="1">
                  <a:off x="2672637" y="2321236"/>
                  <a:ext cx="5397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10" name="Straight Connector 8"/>
                <p:cNvCxnSpPr>
                  <a:cxnSpLocks noChangeShapeType="1"/>
                </p:cNvCxnSpPr>
                <p:nvPr/>
              </p:nvCxnSpPr>
              <p:spPr bwMode="auto">
                <a:xfrm flipH="1" flipV="1">
                  <a:off x="2671050" y="1762602"/>
                  <a:ext cx="555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11" name="Straight Connector 8"/>
                <p:cNvCxnSpPr>
                  <a:cxnSpLocks noChangeShapeType="1"/>
                </p:cNvCxnSpPr>
                <p:nvPr/>
              </p:nvCxnSpPr>
              <p:spPr bwMode="auto">
                <a:xfrm flipH="1" flipV="1">
                  <a:off x="2637714" y="1626118"/>
                  <a:ext cx="88895"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12" name="Straight Connector 8"/>
                <p:cNvCxnSpPr>
                  <a:cxnSpLocks noChangeShapeType="1"/>
                </p:cNvCxnSpPr>
                <p:nvPr/>
              </p:nvCxnSpPr>
              <p:spPr bwMode="auto">
                <a:xfrm flipH="1" flipV="1">
                  <a:off x="2669462" y="1494395"/>
                  <a:ext cx="5397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13" name="Straight Connector 8"/>
                <p:cNvCxnSpPr>
                  <a:cxnSpLocks noChangeShapeType="1"/>
                </p:cNvCxnSpPr>
                <p:nvPr/>
              </p:nvCxnSpPr>
              <p:spPr bwMode="auto">
                <a:xfrm flipH="1" flipV="1">
                  <a:off x="2634539" y="1357910"/>
                  <a:ext cx="90483"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126" name="Group 272"/>
              <p:cNvGrpSpPr>
                <a:grpSpLocks/>
              </p:cNvGrpSpPr>
              <p:nvPr/>
            </p:nvGrpSpPr>
            <p:grpSpPr bwMode="auto">
              <a:xfrm>
                <a:off x="2731682" y="1323268"/>
                <a:ext cx="1504562" cy="1560589"/>
                <a:chOff x="2731682" y="1323268"/>
                <a:chExt cx="1504562" cy="1560589"/>
              </a:xfrm>
            </p:grpSpPr>
            <p:cxnSp>
              <p:nvCxnSpPr>
                <p:cNvPr id="301" name="Straight Connector 8"/>
                <p:cNvCxnSpPr>
                  <a:cxnSpLocks noChangeShapeType="1"/>
                </p:cNvCxnSpPr>
                <p:nvPr/>
              </p:nvCxnSpPr>
              <p:spPr bwMode="auto">
                <a:xfrm flipV="1">
                  <a:off x="2731372" y="1322996"/>
                  <a:ext cx="0" cy="1552115"/>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2" name="Straight Connector 8"/>
                <p:cNvCxnSpPr>
                  <a:cxnSpLocks noChangeShapeType="1"/>
                </p:cNvCxnSpPr>
                <p:nvPr/>
              </p:nvCxnSpPr>
              <p:spPr bwMode="auto">
                <a:xfrm flipH="1">
                  <a:off x="2731372" y="2876697"/>
                  <a:ext cx="1504872"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403456" name="Group 273"/>
              <p:cNvGrpSpPr>
                <a:grpSpLocks/>
              </p:cNvGrpSpPr>
              <p:nvPr/>
            </p:nvGrpSpPr>
            <p:grpSpPr bwMode="auto">
              <a:xfrm>
                <a:off x="2805014" y="2886238"/>
                <a:ext cx="1390749" cy="90582"/>
                <a:chOff x="683632" y="2882985"/>
                <a:chExt cx="1316637" cy="90582"/>
              </a:xfrm>
            </p:grpSpPr>
            <p:cxnSp>
              <p:nvCxnSpPr>
                <p:cNvPr id="275" name="Straight Connector 8"/>
                <p:cNvCxnSpPr>
                  <a:cxnSpLocks noChangeShapeType="1"/>
                </p:cNvCxnSpPr>
                <p:nvPr/>
              </p:nvCxnSpPr>
              <p:spPr bwMode="auto">
                <a:xfrm rot="16200000" flipH="1" flipV="1">
                  <a:off x="637814" y="2928197"/>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76" name="Straight Connector 8"/>
                <p:cNvCxnSpPr>
                  <a:cxnSpLocks noChangeShapeType="1"/>
                </p:cNvCxnSpPr>
                <p:nvPr/>
              </p:nvCxnSpPr>
              <p:spPr bwMode="auto">
                <a:xfrm rot="16200000" flipH="1" flipV="1">
                  <a:off x="707160"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77" name="Straight Connector 8"/>
                <p:cNvCxnSpPr>
                  <a:cxnSpLocks noChangeShapeType="1"/>
                </p:cNvCxnSpPr>
                <p:nvPr/>
              </p:nvCxnSpPr>
              <p:spPr bwMode="auto">
                <a:xfrm rot="16200000" flipH="1" flipV="1">
                  <a:off x="759759"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78" name="Straight Connector 8"/>
                <p:cNvCxnSpPr>
                  <a:cxnSpLocks noChangeShapeType="1"/>
                </p:cNvCxnSpPr>
                <p:nvPr/>
              </p:nvCxnSpPr>
              <p:spPr bwMode="auto">
                <a:xfrm rot="16200000" flipH="1" flipV="1">
                  <a:off x="809352"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79" name="Straight Connector 8"/>
                <p:cNvCxnSpPr>
                  <a:cxnSpLocks noChangeShapeType="1"/>
                </p:cNvCxnSpPr>
                <p:nvPr/>
              </p:nvCxnSpPr>
              <p:spPr bwMode="auto">
                <a:xfrm rot="16200000" flipH="1" flipV="1">
                  <a:off x="919058"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0" name="Straight Connector 8"/>
                <p:cNvCxnSpPr>
                  <a:cxnSpLocks noChangeShapeType="1"/>
                </p:cNvCxnSpPr>
                <p:nvPr/>
              </p:nvCxnSpPr>
              <p:spPr bwMode="auto">
                <a:xfrm rot="16200000" flipH="1" flipV="1">
                  <a:off x="864956"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1" name="Straight Connector 8"/>
                <p:cNvCxnSpPr>
                  <a:cxnSpLocks noChangeShapeType="1"/>
                </p:cNvCxnSpPr>
                <p:nvPr/>
              </p:nvCxnSpPr>
              <p:spPr bwMode="auto">
                <a:xfrm rot="16200000" flipH="1" flipV="1">
                  <a:off x="953407" y="2928197"/>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2" name="Straight Connector 8"/>
                <p:cNvCxnSpPr>
                  <a:cxnSpLocks noChangeShapeType="1"/>
                </p:cNvCxnSpPr>
                <p:nvPr/>
              </p:nvCxnSpPr>
              <p:spPr bwMode="auto">
                <a:xfrm rot="16200000" flipH="1" flipV="1">
                  <a:off x="1022754"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3" name="Straight Connector 8"/>
                <p:cNvCxnSpPr>
                  <a:cxnSpLocks noChangeShapeType="1"/>
                </p:cNvCxnSpPr>
                <p:nvPr/>
              </p:nvCxnSpPr>
              <p:spPr bwMode="auto">
                <a:xfrm rot="16200000" flipH="1" flipV="1">
                  <a:off x="1075352"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4" name="Straight Connector 8"/>
                <p:cNvCxnSpPr>
                  <a:cxnSpLocks noChangeShapeType="1"/>
                </p:cNvCxnSpPr>
                <p:nvPr/>
              </p:nvCxnSpPr>
              <p:spPr bwMode="auto">
                <a:xfrm rot="16200000" flipH="1" flipV="1">
                  <a:off x="1124946"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5" name="Straight Connector 8"/>
                <p:cNvCxnSpPr>
                  <a:cxnSpLocks noChangeShapeType="1"/>
                </p:cNvCxnSpPr>
                <p:nvPr/>
              </p:nvCxnSpPr>
              <p:spPr bwMode="auto">
                <a:xfrm rot="16200000" flipH="1" flipV="1">
                  <a:off x="1234652"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6" name="Straight Connector 8"/>
                <p:cNvCxnSpPr>
                  <a:cxnSpLocks noChangeShapeType="1"/>
                </p:cNvCxnSpPr>
                <p:nvPr/>
              </p:nvCxnSpPr>
              <p:spPr bwMode="auto">
                <a:xfrm rot="16200000" flipH="1" flipV="1">
                  <a:off x="1180550"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7" name="Straight Connector 8"/>
                <p:cNvCxnSpPr>
                  <a:cxnSpLocks noChangeShapeType="1"/>
                </p:cNvCxnSpPr>
                <p:nvPr/>
              </p:nvCxnSpPr>
              <p:spPr bwMode="auto">
                <a:xfrm rot="16200000" flipH="1" flipV="1">
                  <a:off x="1273508" y="2928197"/>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8" name="Straight Connector 8"/>
                <p:cNvCxnSpPr>
                  <a:cxnSpLocks noChangeShapeType="1"/>
                </p:cNvCxnSpPr>
                <p:nvPr/>
              </p:nvCxnSpPr>
              <p:spPr bwMode="auto">
                <a:xfrm rot="16200000" flipH="1" flipV="1">
                  <a:off x="1342855"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89" name="Straight Connector 8"/>
                <p:cNvCxnSpPr>
                  <a:cxnSpLocks noChangeShapeType="1"/>
                </p:cNvCxnSpPr>
                <p:nvPr/>
              </p:nvCxnSpPr>
              <p:spPr bwMode="auto">
                <a:xfrm rot="16200000" flipH="1" flipV="1">
                  <a:off x="1395454"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0" name="Straight Connector 8"/>
                <p:cNvCxnSpPr>
                  <a:cxnSpLocks noChangeShapeType="1"/>
                </p:cNvCxnSpPr>
                <p:nvPr/>
              </p:nvCxnSpPr>
              <p:spPr bwMode="auto">
                <a:xfrm rot="16200000" flipH="1" flipV="1">
                  <a:off x="1445047"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1" name="Straight Connector 8"/>
                <p:cNvCxnSpPr>
                  <a:cxnSpLocks noChangeShapeType="1"/>
                </p:cNvCxnSpPr>
                <p:nvPr/>
              </p:nvCxnSpPr>
              <p:spPr bwMode="auto">
                <a:xfrm rot="16200000" flipH="1" flipV="1">
                  <a:off x="1554754"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2" name="Straight Connector 8"/>
                <p:cNvCxnSpPr>
                  <a:cxnSpLocks noChangeShapeType="1"/>
                </p:cNvCxnSpPr>
                <p:nvPr/>
              </p:nvCxnSpPr>
              <p:spPr bwMode="auto">
                <a:xfrm rot="16200000" flipH="1" flipV="1">
                  <a:off x="1499149"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3" name="Straight Connector 8"/>
                <p:cNvCxnSpPr>
                  <a:cxnSpLocks noChangeShapeType="1"/>
                </p:cNvCxnSpPr>
                <p:nvPr/>
              </p:nvCxnSpPr>
              <p:spPr bwMode="auto">
                <a:xfrm rot="16200000" flipH="1" flipV="1">
                  <a:off x="1586096" y="2928197"/>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4" name="Straight Connector 8"/>
                <p:cNvCxnSpPr>
                  <a:cxnSpLocks noChangeShapeType="1"/>
                </p:cNvCxnSpPr>
                <p:nvPr/>
              </p:nvCxnSpPr>
              <p:spPr bwMode="auto">
                <a:xfrm rot="16200000" flipH="1" flipV="1">
                  <a:off x="1655443"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5" name="Straight Connector 8"/>
                <p:cNvCxnSpPr>
                  <a:cxnSpLocks noChangeShapeType="1"/>
                </p:cNvCxnSpPr>
                <p:nvPr/>
              </p:nvCxnSpPr>
              <p:spPr bwMode="auto">
                <a:xfrm rot="16200000" flipH="1" flipV="1">
                  <a:off x="1708042"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6" name="Straight Connector 8"/>
                <p:cNvCxnSpPr>
                  <a:cxnSpLocks noChangeShapeType="1"/>
                </p:cNvCxnSpPr>
                <p:nvPr/>
              </p:nvCxnSpPr>
              <p:spPr bwMode="auto">
                <a:xfrm rot="16200000" flipH="1" flipV="1">
                  <a:off x="1757635"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7" name="Straight Connector 8"/>
                <p:cNvCxnSpPr>
                  <a:cxnSpLocks noChangeShapeType="1"/>
                </p:cNvCxnSpPr>
                <p:nvPr/>
              </p:nvCxnSpPr>
              <p:spPr bwMode="auto">
                <a:xfrm rot="16200000" flipH="1" flipV="1">
                  <a:off x="1867342"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8" name="Straight Connector 8"/>
                <p:cNvCxnSpPr>
                  <a:cxnSpLocks noChangeShapeType="1"/>
                </p:cNvCxnSpPr>
                <p:nvPr/>
              </p:nvCxnSpPr>
              <p:spPr bwMode="auto">
                <a:xfrm rot="16200000" flipH="1" flipV="1">
                  <a:off x="1813240" y="2911533"/>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299" name="Straight Connector 8"/>
                <p:cNvCxnSpPr>
                  <a:cxnSpLocks noChangeShapeType="1"/>
                </p:cNvCxnSpPr>
                <p:nvPr/>
              </p:nvCxnSpPr>
              <p:spPr bwMode="auto">
                <a:xfrm rot="16200000" flipH="1" flipV="1">
                  <a:off x="1903193" y="2928197"/>
                  <a:ext cx="9046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00" name="Straight Connector 8"/>
                <p:cNvCxnSpPr>
                  <a:cxnSpLocks noChangeShapeType="1"/>
                </p:cNvCxnSpPr>
                <p:nvPr/>
              </p:nvCxnSpPr>
              <p:spPr bwMode="auto">
                <a:xfrm rot="16200000" flipH="1" flipV="1">
                  <a:off x="1972539" y="2909946"/>
                  <a:ext cx="53959"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grpSp>
          <p:nvGrpSpPr>
            <p:cNvPr id="403457" name="Group 248"/>
            <p:cNvGrpSpPr>
              <a:grpSpLocks/>
            </p:cNvGrpSpPr>
            <p:nvPr/>
          </p:nvGrpSpPr>
          <p:grpSpPr bwMode="auto">
            <a:xfrm>
              <a:off x="3307985" y="3207098"/>
              <a:ext cx="1471274" cy="215380"/>
              <a:chOff x="2759947" y="5304089"/>
              <a:chExt cx="1471274" cy="215380"/>
            </a:xfrm>
          </p:grpSpPr>
          <p:sp>
            <p:nvSpPr>
              <p:cNvPr id="267" name="TextBox 19"/>
              <p:cNvSpPr txBox="1">
                <a:spLocks noChangeArrowheads="1"/>
              </p:cNvSpPr>
              <p:nvPr/>
            </p:nvSpPr>
            <p:spPr bwMode="auto">
              <a:xfrm>
                <a:off x="2759947" y="5304089"/>
                <a:ext cx="91367"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268" name="TextBox 19"/>
              <p:cNvSpPr txBox="1">
                <a:spLocks noChangeArrowheads="1"/>
              </p:cNvSpPr>
              <p:nvPr/>
            </p:nvSpPr>
            <p:spPr bwMode="auto">
              <a:xfrm>
                <a:off x="3384947" y="5304089"/>
                <a:ext cx="182732"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12</a:t>
                </a:r>
                <a:endParaRPr lang="en-GB" altLang="en-US" sz="1400" b="0" dirty="0">
                  <a:solidFill>
                    <a:sysClr val="windowText" lastClr="000000"/>
                  </a:solidFill>
                  <a:latin typeface="Calibri"/>
                  <a:cs typeface="Arial" pitchFamily="34" charset="0"/>
                </a:endParaRPr>
              </a:p>
            </p:txBody>
          </p:sp>
          <p:sp>
            <p:nvSpPr>
              <p:cNvPr id="269" name="TextBox 19"/>
              <p:cNvSpPr txBox="1">
                <a:spLocks noChangeArrowheads="1"/>
              </p:cNvSpPr>
              <p:nvPr/>
            </p:nvSpPr>
            <p:spPr bwMode="auto">
              <a:xfrm>
                <a:off x="3091718" y="5304089"/>
                <a:ext cx="91367"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6</a:t>
                </a:r>
                <a:endParaRPr lang="en-GB" altLang="en-US" sz="1400" b="0" dirty="0">
                  <a:solidFill>
                    <a:sysClr val="windowText" lastClr="000000"/>
                  </a:solidFill>
                  <a:latin typeface="Calibri"/>
                  <a:cs typeface="Arial" pitchFamily="34" charset="0"/>
                </a:endParaRPr>
              </a:p>
            </p:txBody>
          </p:sp>
          <p:sp>
            <p:nvSpPr>
              <p:cNvPr id="270" name="TextBox 19"/>
              <p:cNvSpPr txBox="1">
                <a:spLocks noChangeArrowheads="1"/>
              </p:cNvSpPr>
              <p:nvPr/>
            </p:nvSpPr>
            <p:spPr bwMode="auto">
              <a:xfrm>
                <a:off x="3715130" y="5304089"/>
                <a:ext cx="182732"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18</a:t>
                </a:r>
                <a:endParaRPr lang="en-GB" altLang="en-US" sz="1400" b="0" dirty="0">
                  <a:solidFill>
                    <a:sysClr val="windowText" lastClr="000000"/>
                  </a:solidFill>
                  <a:latin typeface="Calibri"/>
                  <a:cs typeface="Arial" pitchFamily="34" charset="0"/>
                </a:endParaRPr>
              </a:p>
            </p:txBody>
          </p:sp>
          <p:sp>
            <p:nvSpPr>
              <p:cNvPr id="271" name="TextBox 19"/>
              <p:cNvSpPr txBox="1">
                <a:spLocks noChangeArrowheads="1"/>
              </p:cNvSpPr>
              <p:nvPr/>
            </p:nvSpPr>
            <p:spPr bwMode="auto">
              <a:xfrm>
                <a:off x="4048489" y="5304089"/>
                <a:ext cx="182732"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24</a:t>
                </a:r>
                <a:endParaRPr lang="en-GB" altLang="en-US" sz="1400" b="0" dirty="0">
                  <a:solidFill>
                    <a:sysClr val="windowText" lastClr="000000"/>
                  </a:solidFill>
                  <a:latin typeface="Calibri"/>
                  <a:cs typeface="Arial" pitchFamily="34" charset="0"/>
                </a:endParaRPr>
              </a:p>
            </p:txBody>
          </p:sp>
        </p:grpSp>
        <p:sp>
          <p:nvSpPr>
            <p:cNvPr id="250" name="TextBox 19"/>
            <p:cNvSpPr txBox="1">
              <a:spLocks noChangeArrowheads="1"/>
            </p:cNvSpPr>
            <p:nvPr/>
          </p:nvSpPr>
          <p:spPr bwMode="auto">
            <a:xfrm>
              <a:off x="3234762" y="1251879"/>
              <a:ext cx="1485523" cy="215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dirty="0" err="1" smtClean="0">
                  <a:solidFill>
                    <a:sysClr val="windowText" lastClr="000000"/>
                  </a:solidFill>
                  <a:latin typeface="Calibri"/>
                  <a:cs typeface="Arial" pitchFamily="34" charset="0"/>
                </a:rPr>
                <a:t>WM</a:t>
              </a:r>
              <a:r>
                <a:rPr lang="en-GB" altLang="en-US" sz="1400" dirty="0" smtClean="0">
                  <a:solidFill>
                    <a:sysClr val="windowText" lastClr="000000"/>
                  </a:solidFill>
                  <a:latin typeface="Calibri"/>
                  <a:cs typeface="Arial" pitchFamily="34" charset="0"/>
                </a:rPr>
                <a:t> volume change</a:t>
              </a:r>
            </a:p>
          </p:txBody>
        </p:sp>
        <p:sp>
          <p:nvSpPr>
            <p:cNvPr id="251" name="TextBox 19"/>
            <p:cNvSpPr txBox="1">
              <a:spLocks noChangeArrowheads="1"/>
            </p:cNvSpPr>
            <p:nvPr/>
          </p:nvSpPr>
          <p:spPr bwMode="auto">
            <a:xfrm>
              <a:off x="3563445" y="3422448"/>
              <a:ext cx="915461" cy="184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Time (months)</a:t>
              </a:r>
            </a:p>
          </p:txBody>
        </p:sp>
        <p:sp>
          <p:nvSpPr>
            <p:cNvPr id="252" name="TextBox 19"/>
            <p:cNvSpPr txBox="1">
              <a:spLocks noChangeArrowheads="1"/>
            </p:cNvSpPr>
            <p:nvPr/>
          </p:nvSpPr>
          <p:spPr bwMode="auto">
            <a:xfrm rot="16200000">
              <a:off x="2744371" y="2313094"/>
              <a:ext cx="110575" cy="184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a:t>
              </a:r>
            </a:p>
          </p:txBody>
        </p:sp>
        <p:grpSp>
          <p:nvGrpSpPr>
            <p:cNvPr id="403458" name="Group 252"/>
            <p:cNvGrpSpPr>
              <a:grpSpLocks/>
            </p:cNvGrpSpPr>
            <p:nvPr/>
          </p:nvGrpSpPr>
          <p:grpSpPr bwMode="auto">
            <a:xfrm>
              <a:off x="2839450" y="1493107"/>
              <a:ext cx="322140" cy="1586573"/>
              <a:chOff x="2293350" y="1251807"/>
              <a:chExt cx="322140" cy="1586573"/>
            </a:xfrm>
          </p:grpSpPr>
          <p:sp>
            <p:nvSpPr>
              <p:cNvPr id="261" name="TextBox 19"/>
              <p:cNvSpPr txBox="1">
                <a:spLocks noChangeArrowheads="1"/>
              </p:cNvSpPr>
              <p:nvPr/>
            </p:nvSpPr>
            <p:spPr bwMode="auto">
              <a:xfrm>
                <a:off x="2426421" y="2623000"/>
                <a:ext cx="181131"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2</a:t>
                </a:r>
              </a:p>
            </p:txBody>
          </p:sp>
          <p:sp>
            <p:nvSpPr>
              <p:cNvPr id="262" name="TextBox 19"/>
              <p:cNvSpPr txBox="1">
                <a:spLocks noChangeArrowheads="1"/>
              </p:cNvSpPr>
              <p:nvPr/>
            </p:nvSpPr>
            <p:spPr bwMode="auto">
              <a:xfrm>
                <a:off x="2293350" y="2354792"/>
                <a:ext cx="317378"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1.5</a:t>
                </a:r>
              </a:p>
            </p:txBody>
          </p:sp>
          <p:sp>
            <p:nvSpPr>
              <p:cNvPr id="263" name="TextBox 19"/>
              <p:cNvSpPr txBox="1">
                <a:spLocks noChangeArrowheads="1"/>
              </p:cNvSpPr>
              <p:nvPr/>
            </p:nvSpPr>
            <p:spPr bwMode="auto">
              <a:xfrm>
                <a:off x="2432771" y="2071507"/>
                <a:ext cx="181130"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1</a:t>
                </a:r>
              </a:p>
            </p:txBody>
          </p:sp>
          <p:sp>
            <p:nvSpPr>
              <p:cNvPr id="264" name="TextBox 19"/>
              <p:cNvSpPr txBox="1">
                <a:spLocks noChangeArrowheads="1"/>
              </p:cNvSpPr>
              <p:nvPr/>
            </p:nvSpPr>
            <p:spPr bwMode="auto">
              <a:xfrm>
                <a:off x="2524122" y="1519221"/>
                <a:ext cx="91367"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265" name="TextBox 19"/>
              <p:cNvSpPr txBox="1">
                <a:spLocks noChangeArrowheads="1"/>
              </p:cNvSpPr>
              <p:nvPr/>
            </p:nvSpPr>
            <p:spPr bwMode="auto">
              <a:xfrm>
                <a:off x="2298112" y="1764417"/>
                <a:ext cx="317378"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0.5</a:t>
                </a:r>
              </a:p>
            </p:txBody>
          </p:sp>
          <p:sp>
            <p:nvSpPr>
              <p:cNvPr id="266" name="TextBox 19"/>
              <p:cNvSpPr txBox="1">
                <a:spLocks noChangeArrowheads="1"/>
              </p:cNvSpPr>
              <p:nvPr/>
            </p:nvSpPr>
            <p:spPr bwMode="auto">
              <a:xfrm>
                <a:off x="2387875" y="1251807"/>
                <a:ext cx="227614" cy="2153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0.5</a:t>
                </a:r>
              </a:p>
            </p:txBody>
          </p:sp>
        </p:grpSp>
        <p:grpSp>
          <p:nvGrpSpPr>
            <p:cNvPr id="403459" name="Group 253"/>
            <p:cNvGrpSpPr>
              <a:grpSpLocks/>
            </p:cNvGrpSpPr>
            <p:nvPr/>
          </p:nvGrpSpPr>
          <p:grpSpPr bwMode="auto">
            <a:xfrm>
              <a:off x="3325813" y="1630363"/>
              <a:ext cx="1409700" cy="1438275"/>
              <a:chOff x="2779713" y="1389063"/>
              <a:chExt cx="1409700" cy="1438275"/>
            </a:xfrm>
          </p:grpSpPr>
          <p:sp>
            <p:nvSpPr>
              <p:cNvPr id="403537" name="Freeform 34"/>
              <p:cNvSpPr>
                <a:spLocks/>
              </p:cNvSpPr>
              <p:nvPr/>
            </p:nvSpPr>
            <p:spPr bwMode="auto">
              <a:xfrm>
                <a:off x="2779713" y="1947863"/>
                <a:ext cx="1397000" cy="879475"/>
              </a:xfrm>
              <a:custGeom>
                <a:avLst/>
                <a:gdLst>
                  <a:gd name="T0" fmla="*/ 0 w 443"/>
                  <a:gd name="T1" fmla="*/ 0 h 279"/>
                  <a:gd name="T2" fmla="*/ 2147483646 w 443"/>
                  <a:gd name="T3" fmla="*/ 2147483646 h 279"/>
                  <a:gd name="T4" fmla="*/ 2147483646 w 443"/>
                  <a:gd name="T5" fmla="*/ 2147483646 h 279"/>
                  <a:gd name="T6" fmla="*/ 2147483646 w 443"/>
                  <a:gd name="T7" fmla="*/ 2147483646 h 2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3" h="279">
                    <a:moveTo>
                      <a:pt x="0" y="0"/>
                    </a:moveTo>
                    <a:cubicBezTo>
                      <a:pt x="0" y="0"/>
                      <a:pt x="51" y="8"/>
                      <a:pt x="85" y="40"/>
                    </a:cubicBezTo>
                    <a:cubicBezTo>
                      <a:pt x="120" y="72"/>
                      <a:pt x="145" y="107"/>
                      <a:pt x="233" y="160"/>
                    </a:cubicBezTo>
                    <a:cubicBezTo>
                      <a:pt x="321" y="213"/>
                      <a:pt x="389" y="200"/>
                      <a:pt x="443" y="279"/>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538" name="Freeform 35"/>
              <p:cNvSpPr>
                <a:spLocks/>
              </p:cNvSpPr>
              <p:nvPr/>
            </p:nvSpPr>
            <p:spPr bwMode="auto">
              <a:xfrm>
                <a:off x="2779713" y="1660526"/>
                <a:ext cx="1397000" cy="828675"/>
              </a:xfrm>
              <a:custGeom>
                <a:avLst/>
                <a:gdLst>
                  <a:gd name="T0" fmla="*/ 0 w 443"/>
                  <a:gd name="T1" fmla="*/ 0 h 263"/>
                  <a:gd name="T2" fmla="*/ 2147483646 w 443"/>
                  <a:gd name="T3" fmla="*/ 2147483646 h 263"/>
                  <a:gd name="T4" fmla="*/ 0 60000 65536"/>
                  <a:gd name="T5" fmla="*/ 0 60000 65536"/>
                </a:gdLst>
                <a:ahLst/>
                <a:cxnLst>
                  <a:cxn ang="T4">
                    <a:pos x="T0" y="T1"/>
                  </a:cxn>
                  <a:cxn ang="T5">
                    <a:pos x="T2" y="T3"/>
                  </a:cxn>
                </a:cxnLst>
                <a:rect l="0" t="0" r="r" b="b"/>
                <a:pathLst>
                  <a:path w="443" h="263">
                    <a:moveTo>
                      <a:pt x="0" y="0"/>
                    </a:moveTo>
                    <a:cubicBezTo>
                      <a:pt x="0" y="0"/>
                      <a:pt x="210" y="216"/>
                      <a:pt x="443" y="263"/>
                    </a:cubicBezTo>
                  </a:path>
                </a:pathLst>
              </a:custGeom>
              <a:noFill/>
              <a:ln w="12700" cap="flat">
                <a:solidFill>
                  <a:schemeClr val="tx2"/>
                </a:solidFill>
                <a:prstDash val="solid"/>
                <a:miter lim="800000"/>
                <a:headEnd/>
                <a:tailEnd/>
              </a:ln>
            </p:spPr>
            <p:txBody>
              <a:bodyPr/>
              <a:lstStyle/>
              <a:p>
                <a:endParaRPr lang="es-ES" smtClean="0">
                  <a:solidFill>
                    <a:srgbClr val="000000"/>
                  </a:solidFill>
                </a:endParaRPr>
              </a:p>
            </p:txBody>
          </p:sp>
          <p:sp>
            <p:nvSpPr>
              <p:cNvPr id="403539" name="Freeform 36"/>
              <p:cNvSpPr>
                <a:spLocks/>
              </p:cNvSpPr>
              <p:nvPr/>
            </p:nvSpPr>
            <p:spPr bwMode="auto">
              <a:xfrm>
                <a:off x="2779713" y="1738313"/>
                <a:ext cx="1409700" cy="492125"/>
              </a:xfrm>
              <a:custGeom>
                <a:avLst/>
                <a:gdLst>
                  <a:gd name="T0" fmla="*/ 0 w 447"/>
                  <a:gd name="T1" fmla="*/ 2147483646 h 156"/>
                  <a:gd name="T2" fmla="*/ 2147483646 w 447"/>
                  <a:gd name="T3" fmla="*/ 2147483646 h 156"/>
                  <a:gd name="T4" fmla="*/ 2147483646 w 447"/>
                  <a:gd name="T5" fmla="*/ 2147483646 h 156"/>
                  <a:gd name="T6" fmla="*/ 2147483646 w 447"/>
                  <a:gd name="T7" fmla="*/ 2147483646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7" h="156">
                    <a:moveTo>
                      <a:pt x="0" y="30"/>
                    </a:moveTo>
                    <a:cubicBezTo>
                      <a:pt x="0" y="30"/>
                      <a:pt x="53" y="0"/>
                      <a:pt x="120" y="18"/>
                    </a:cubicBezTo>
                    <a:cubicBezTo>
                      <a:pt x="187" y="36"/>
                      <a:pt x="216" y="55"/>
                      <a:pt x="290" y="71"/>
                    </a:cubicBezTo>
                    <a:cubicBezTo>
                      <a:pt x="364" y="87"/>
                      <a:pt x="413" y="114"/>
                      <a:pt x="447" y="156"/>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540" name="Freeform 37"/>
              <p:cNvSpPr>
                <a:spLocks/>
              </p:cNvSpPr>
              <p:nvPr/>
            </p:nvSpPr>
            <p:spPr bwMode="auto">
              <a:xfrm>
                <a:off x="2779713" y="1389063"/>
                <a:ext cx="1397000" cy="885825"/>
              </a:xfrm>
              <a:custGeom>
                <a:avLst/>
                <a:gdLst>
                  <a:gd name="T0" fmla="*/ 0 w 443"/>
                  <a:gd name="T1" fmla="*/ 0 h 281"/>
                  <a:gd name="T2" fmla="*/ 2147483646 w 443"/>
                  <a:gd name="T3" fmla="*/ 2147483646 h 281"/>
                  <a:gd name="T4" fmla="*/ 2147483646 w 443"/>
                  <a:gd name="T5" fmla="*/ 2147483646 h 281"/>
                  <a:gd name="T6" fmla="*/ 2147483646 w 443"/>
                  <a:gd name="T7" fmla="*/ 2147483646 h 281"/>
                  <a:gd name="T8" fmla="*/ 2147483646 w 443"/>
                  <a:gd name="T9" fmla="*/ 2147483646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281">
                    <a:moveTo>
                      <a:pt x="0" y="0"/>
                    </a:moveTo>
                    <a:cubicBezTo>
                      <a:pt x="0" y="0"/>
                      <a:pt x="40" y="65"/>
                      <a:pt x="76" y="96"/>
                    </a:cubicBezTo>
                    <a:cubicBezTo>
                      <a:pt x="112" y="127"/>
                      <a:pt x="172" y="159"/>
                      <a:pt x="206" y="177"/>
                    </a:cubicBezTo>
                    <a:cubicBezTo>
                      <a:pt x="240" y="195"/>
                      <a:pt x="270" y="211"/>
                      <a:pt x="290" y="224"/>
                    </a:cubicBezTo>
                    <a:cubicBezTo>
                      <a:pt x="310" y="237"/>
                      <a:pt x="392" y="281"/>
                      <a:pt x="443" y="243"/>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541" name="Freeform 38"/>
              <p:cNvSpPr>
                <a:spLocks/>
              </p:cNvSpPr>
              <p:nvPr/>
            </p:nvSpPr>
            <p:spPr bwMode="auto">
              <a:xfrm>
                <a:off x="2824163" y="1417638"/>
                <a:ext cx="1352550" cy="346075"/>
              </a:xfrm>
              <a:custGeom>
                <a:avLst/>
                <a:gdLst>
                  <a:gd name="T0" fmla="*/ 2147483646 w 429"/>
                  <a:gd name="T1" fmla="*/ 2147483646 h 110"/>
                  <a:gd name="T2" fmla="*/ 2147483646 w 429"/>
                  <a:gd name="T3" fmla="*/ 2147483646 h 110"/>
                  <a:gd name="T4" fmla="*/ 2147483646 w 429"/>
                  <a:gd name="T5" fmla="*/ 2147483646 h 110"/>
                  <a:gd name="T6" fmla="*/ 0 w 429"/>
                  <a:gd name="T7" fmla="*/ 0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9" h="110">
                    <a:moveTo>
                      <a:pt x="429" y="95"/>
                    </a:moveTo>
                    <a:cubicBezTo>
                      <a:pt x="429" y="95"/>
                      <a:pt x="407" y="110"/>
                      <a:pt x="324" y="77"/>
                    </a:cubicBezTo>
                    <a:cubicBezTo>
                      <a:pt x="241" y="43"/>
                      <a:pt x="166" y="30"/>
                      <a:pt x="122" y="30"/>
                    </a:cubicBezTo>
                    <a:cubicBezTo>
                      <a:pt x="78" y="30"/>
                      <a:pt x="28" y="25"/>
                      <a:pt x="0" y="0"/>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542" name="Freeform 39"/>
              <p:cNvSpPr>
                <a:spLocks/>
              </p:cNvSpPr>
              <p:nvPr/>
            </p:nvSpPr>
            <p:spPr bwMode="auto">
              <a:xfrm>
                <a:off x="2779713" y="1616076"/>
                <a:ext cx="1409700" cy="361950"/>
              </a:xfrm>
              <a:custGeom>
                <a:avLst/>
                <a:gdLst>
                  <a:gd name="T0" fmla="*/ 0 w 447"/>
                  <a:gd name="T1" fmla="*/ 0 h 115"/>
                  <a:gd name="T2" fmla="*/ 2147483646 w 447"/>
                  <a:gd name="T3" fmla="*/ 2147483646 h 115"/>
                  <a:gd name="T4" fmla="*/ 0 60000 65536"/>
                  <a:gd name="T5" fmla="*/ 0 60000 65536"/>
                </a:gdLst>
                <a:ahLst/>
                <a:cxnLst>
                  <a:cxn ang="T4">
                    <a:pos x="T0" y="T1"/>
                  </a:cxn>
                  <a:cxn ang="T5">
                    <a:pos x="T2" y="T3"/>
                  </a:cxn>
                </a:cxnLst>
                <a:rect l="0" t="0" r="r" b="b"/>
                <a:pathLst>
                  <a:path w="447" h="115">
                    <a:moveTo>
                      <a:pt x="0" y="0"/>
                    </a:moveTo>
                    <a:cubicBezTo>
                      <a:pt x="0" y="0"/>
                      <a:pt x="203" y="4"/>
                      <a:pt x="447" y="115"/>
                    </a:cubicBezTo>
                  </a:path>
                </a:pathLst>
              </a:custGeom>
              <a:noFill/>
              <a:ln w="12700" cap="flat">
                <a:solidFill>
                  <a:schemeClr val="accent2"/>
                </a:solidFill>
                <a:prstDash val="solid"/>
                <a:miter lim="800000"/>
                <a:headEnd/>
                <a:tailEnd/>
              </a:ln>
            </p:spPr>
            <p:txBody>
              <a:bodyPr/>
              <a:lstStyle/>
              <a:p>
                <a:endParaRPr lang="es-ES" smtClean="0">
                  <a:solidFill>
                    <a:srgbClr val="000000"/>
                  </a:solidFill>
                </a:endParaRPr>
              </a:p>
            </p:txBody>
          </p:sp>
        </p:grpSp>
      </p:grpSp>
      <p:grpSp>
        <p:nvGrpSpPr>
          <p:cNvPr id="403460" name="Group 171018"/>
          <p:cNvGrpSpPr>
            <a:grpSpLocks/>
          </p:cNvGrpSpPr>
          <p:nvPr/>
        </p:nvGrpSpPr>
        <p:grpSpPr bwMode="auto">
          <a:xfrm>
            <a:off x="2708017" y="3546682"/>
            <a:ext cx="2073532" cy="2403505"/>
            <a:chOff x="2707331" y="3662000"/>
            <a:chExt cx="2074053" cy="2403766"/>
          </a:xfrm>
        </p:grpSpPr>
        <p:grpSp>
          <p:nvGrpSpPr>
            <p:cNvPr id="403462" name="Group 314"/>
            <p:cNvGrpSpPr>
              <a:grpSpLocks/>
            </p:cNvGrpSpPr>
            <p:nvPr/>
          </p:nvGrpSpPr>
          <p:grpSpPr bwMode="auto">
            <a:xfrm>
              <a:off x="3183303" y="4001703"/>
              <a:ext cx="1598081" cy="1653552"/>
              <a:chOff x="2637203" y="3722303"/>
              <a:chExt cx="1598081" cy="1653552"/>
            </a:xfrm>
          </p:grpSpPr>
          <p:grpSp>
            <p:nvGrpSpPr>
              <p:cNvPr id="403463" name="Group 336"/>
              <p:cNvGrpSpPr>
                <a:grpSpLocks/>
              </p:cNvGrpSpPr>
              <p:nvPr/>
            </p:nvGrpSpPr>
            <p:grpSpPr bwMode="auto">
              <a:xfrm>
                <a:off x="2637203" y="3752850"/>
                <a:ext cx="92382" cy="1330915"/>
                <a:chOff x="2638163" y="1763181"/>
                <a:chExt cx="92382" cy="966729"/>
              </a:xfrm>
            </p:grpSpPr>
            <p:cxnSp>
              <p:nvCxnSpPr>
                <p:cNvPr id="368" name="Straight Connector 8"/>
                <p:cNvCxnSpPr>
                  <a:cxnSpLocks noChangeShapeType="1"/>
                </p:cNvCxnSpPr>
                <p:nvPr/>
              </p:nvCxnSpPr>
              <p:spPr bwMode="auto">
                <a:xfrm flipH="1" flipV="1">
                  <a:off x="2673752" y="2594259"/>
                  <a:ext cx="5398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9" name="Straight Connector 8"/>
                <p:cNvCxnSpPr>
                  <a:cxnSpLocks noChangeShapeType="1"/>
                </p:cNvCxnSpPr>
                <p:nvPr/>
              </p:nvCxnSpPr>
              <p:spPr bwMode="auto">
                <a:xfrm flipH="1" flipV="1">
                  <a:off x="2638818" y="2458178"/>
                  <a:ext cx="9051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70" name="Straight Connector 8"/>
                <p:cNvCxnSpPr>
                  <a:cxnSpLocks noChangeShapeType="1"/>
                </p:cNvCxnSpPr>
                <p:nvPr/>
              </p:nvCxnSpPr>
              <p:spPr bwMode="auto">
                <a:xfrm flipH="1" flipV="1">
                  <a:off x="2640407" y="2730340"/>
                  <a:ext cx="9051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71" name="Straight Connector 8"/>
                <p:cNvCxnSpPr>
                  <a:cxnSpLocks noChangeShapeType="1"/>
                </p:cNvCxnSpPr>
                <p:nvPr/>
              </p:nvCxnSpPr>
              <p:spPr bwMode="auto">
                <a:xfrm flipH="1" flipV="1">
                  <a:off x="2673752" y="2043016"/>
                  <a:ext cx="5398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72" name="Straight Connector 8"/>
                <p:cNvCxnSpPr>
                  <a:cxnSpLocks noChangeShapeType="1"/>
                </p:cNvCxnSpPr>
                <p:nvPr/>
              </p:nvCxnSpPr>
              <p:spPr bwMode="auto">
                <a:xfrm flipH="1" flipV="1">
                  <a:off x="2638818" y="1906935"/>
                  <a:ext cx="9051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73" name="Straight Connector 8"/>
                <p:cNvCxnSpPr>
                  <a:cxnSpLocks noChangeShapeType="1"/>
                </p:cNvCxnSpPr>
                <p:nvPr/>
              </p:nvCxnSpPr>
              <p:spPr bwMode="auto">
                <a:xfrm flipH="1" flipV="1">
                  <a:off x="2640407" y="2179097"/>
                  <a:ext cx="90510"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74" name="Straight Connector 8"/>
                <p:cNvCxnSpPr>
                  <a:cxnSpLocks noChangeShapeType="1"/>
                </p:cNvCxnSpPr>
                <p:nvPr/>
              </p:nvCxnSpPr>
              <p:spPr bwMode="auto">
                <a:xfrm flipH="1" flipV="1">
                  <a:off x="2675340" y="2322097"/>
                  <a:ext cx="5398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75" name="Straight Connector 8"/>
                <p:cNvCxnSpPr>
                  <a:cxnSpLocks noChangeShapeType="1"/>
                </p:cNvCxnSpPr>
                <p:nvPr/>
              </p:nvCxnSpPr>
              <p:spPr bwMode="auto">
                <a:xfrm flipH="1" flipV="1">
                  <a:off x="2673752" y="1762781"/>
                  <a:ext cx="5398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403464" name="Group 337"/>
              <p:cNvGrpSpPr>
                <a:grpSpLocks/>
              </p:cNvGrpSpPr>
              <p:nvPr/>
            </p:nvGrpSpPr>
            <p:grpSpPr bwMode="auto">
              <a:xfrm>
                <a:off x="2730722" y="3722303"/>
                <a:ext cx="1504562" cy="1560589"/>
                <a:chOff x="2731682" y="1323268"/>
                <a:chExt cx="1504562" cy="1560589"/>
              </a:xfrm>
            </p:grpSpPr>
            <p:cxnSp>
              <p:nvCxnSpPr>
                <p:cNvPr id="366" name="Straight Connector 8"/>
                <p:cNvCxnSpPr>
                  <a:cxnSpLocks noChangeShapeType="1"/>
                </p:cNvCxnSpPr>
                <p:nvPr/>
              </p:nvCxnSpPr>
              <p:spPr bwMode="auto">
                <a:xfrm flipV="1">
                  <a:off x="2738856" y="1323099"/>
                  <a:ext cx="0" cy="1559095"/>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7" name="Straight Connector 8"/>
                <p:cNvCxnSpPr>
                  <a:cxnSpLocks noChangeShapeType="1"/>
                </p:cNvCxnSpPr>
                <p:nvPr/>
              </p:nvCxnSpPr>
              <p:spPr bwMode="auto">
                <a:xfrm flipH="1">
                  <a:off x="2738856" y="2883781"/>
                  <a:ext cx="149738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nvGrpSpPr>
              <p:cNvPr id="403465" name="Group 338"/>
              <p:cNvGrpSpPr>
                <a:grpSpLocks/>
              </p:cNvGrpSpPr>
              <p:nvPr/>
            </p:nvGrpSpPr>
            <p:grpSpPr bwMode="auto">
              <a:xfrm>
                <a:off x="2804054" y="5285273"/>
                <a:ext cx="1390749" cy="90582"/>
                <a:chOff x="683632" y="2882985"/>
                <a:chExt cx="1316637" cy="90582"/>
              </a:xfrm>
            </p:grpSpPr>
            <p:cxnSp>
              <p:nvCxnSpPr>
                <p:cNvPr id="340" name="Straight Connector 8"/>
                <p:cNvCxnSpPr>
                  <a:cxnSpLocks noChangeShapeType="1"/>
                </p:cNvCxnSpPr>
                <p:nvPr/>
              </p:nvCxnSpPr>
              <p:spPr bwMode="auto">
                <a:xfrm rot="16200000" flipH="1" flipV="1">
                  <a:off x="638889" y="2928952"/>
                  <a:ext cx="9049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1" name="Straight Connector 8"/>
                <p:cNvCxnSpPr>
                  <a:cxnSpLocks noChangeShapeType="1"/>
                </p:cNvCxnSpPr>
                <p:nvPr/>
              </p:nvCxnSpPr>
              <p:spPr bwMode="auto">
                <a:xfrm rot="16200000" flipH="1" flipV="1">
                  <a:off x="708258"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2" name="Straight Connector 8"/>
                <p:cNvCxnSpPr>
                  <a:cxnSpLocks noChangeShapeType="1"/>
                </p:cNvCxnSpPr>
                <p:nvPr/>
              </p:nvCxnSpPr>
              <p:spPr bwMode="auto">
                <a:xfrm rot="16200000" flipH="1" flipV="1">
                  <a:off x="760873"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3" name="Straight Connector 8"/>
                <p:cNvCxnSpPr>
                  <a:cxnSpLocks noChangeShapeType="1"/>
                </p:cNvCxnSpPr>
                <p:nvPr/>
              </p:nvCxnSpPr>
              <p:spPr bwMode="auto">
                <a:xfrm rot="16200000" flipH="1" flipV="1">
                  <a:off x="810481"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4" name="Straight Connector 8"/>
                <p:cNvCxnSpPr>
                  <a:cxnSpLocks noChangeShapeType="1"/>
                </p:cNvCxnSpPr>
                <p:nvPr/>
              </p:nvCxnSpPr>
              <p:spPr bwMode="auto">
                <a:xfrm rot="16200000" flipH="1" flipV="1">
                  <a:off x="920220"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5" name="Straight Connector 8"/>
                <p:cNvCxnSpPr>
                  <a:cxnSpLocks noChangeShapeType="1"/>
                </p:cNvCxnSpPr>
                <p:nvPr/>
              </p:nvCxnSpPr>
              <p:spPr bwMode="auto">
                <a:xfrm rot="16200000" flipH="1" flipV="1">
                  <a:off x="866102"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6" name="Straight Connector 8"/>
                <p:cNvCxnSpPr>
                  <a:cxnSpLocks noChangeShapeType="1"/>
                </p:cNvCxnSpPr>
                <p:nvPr/>
              </p:nvCxnSpPr>
              <p:spPr bwMode="auto">
                <a:xfrm rot="16200000" flipH="1" flipV="1">
                  <a:off x="954578" y="2928952"/>
                  <a:ext cx="9049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7" name="Straight Connector 8"/>
                <p:cNvCxnSpPr>
                  <a:cxnSpLocks noChangeShapeType="1"/>
                </p:cNvCxnSpPr>
                <p:nvPr/>
              </p:nvCxnSpPr>
              <p:spPr bwMode="auto">
                <a:xfrm rot="16200000" flipH="1" flipV="1">
                  <a:off x="1023947"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8" name="Straight Connector 8"/>
                <p:cNvCxnSpPr>
                  <a:cxnSpLocks noChangeShapeType="1"/>
                </p:cNvCxnSpPr>
                <p:nvPr/>
              </p:nvCxnSpPr>
              <p:spPr bwMode="auto">
                <a:xfrm rot="16200000" flipH="1" flipV="1">
                  <a:off x="1076562"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49" name="Straight Connector 8"/>
                <p:cNvCxnSpPr>
                  <a:cxnSpLocks noChangeShapeType="1"/>
                </p:cNvCxnSpPr>
                <p:nvPr/>
              </p:nvCxnSpPr>
              <p:spPr bwMode="auto">
                <a:xfrm rot="16200000" flipH="1" flipV="1">
                  <a:off x="1126170"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0" name="Straight Connector 8"/>
                <p:cNvCxnSpPr>
                  <a:cxnSpLocks noChangeShapeType="1"/>
                </p:cNvCxnSpPr>
                <p:nvPr/>
              </p:nvCxnSpPr>
              <p:spPr bwMode="auto">
                <a:xfrm rot="16200000" flipH="1" flipV="1">
                  <a:off x="1235909"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1" name="Straight Connector 8"/>
                <p:cNvCxnSpPr>
                  <a:cxnSpLocks noChangeShapeType="1"/>
                </p:cNvCxnSpPr>
                <p:nvPr/>
              </p:nvCxnSpPr>
              <p:spPr bwMode="auto">
                <a:xfrm rot="16200000" flipH="1" flipV="1">
                  <a:off x="1181791"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2" name="Straight Connector 8"/>
                <p:cNvCxnSpPr>
                  <a:cxnSpLocks noChangeShapeType="1"/>
                </p:cNvCxnSpPr>
                <p:nvPr/>
              </p:nvCxnSpPr>
              <p:spPr bwMode="auto">
                <a:xfrm rot="16200000" flipH="1" flipV="1">
                  <a:off x="1274776" y="2928952"/>
                  <a:ext cx="9049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3" name="Straight Connector 8"/>
                <p:cNvCxnSpPr>
                  <a:cxnSpLocks noChangeShapeType="1"/>
                </p:cNvCxnSpPr>
                <p:nvPr/>
              </p:nvCxnSpPr>
              <p:spPr bwMode="auto">
                <a:xfrm rot="16200000" flipH="1" flipV="1">
                  <a:off x="1344145"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4" name="Straight Connector 8"/>
                <p:cNvCxnSpPr>
                  <a:cxnSpLocks noChangeShapeType="1"/>
                </p:cNvCxnSpPr>
                <p:nvPr/>
              </p:nvCxnSpPr>
              <p:spPr bwMode="auto">
                <a:xfrm rot="16200000" flipH="1" flipV="1">
                  <a:off x="1396761"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5" name="Straight Connector 8"/>
                <p:cNvCxnSpPr>
                  <a:cxnSpLocks noChangeShapeType="1"/>
                </p:cNvCxnSpPr>
                <p:nvPr/>
              </p:nvCxnSpPr>
              <p:spPr bwMode="auto">
                <a:xfrm rot="16200000" flipH="1" flipV="1">
                  <a:off x="1446369"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6" name="Straight Connector 8"/>
                <p:cNvCxnSpPr>
                  <a:cxnSpLocks noChangeShapeType="1"/>
                </p:cNvCxnSpPr>
                <p:nvPr/>
              </p:nvCxnSpPr>
              <p:spPr bwMode="auto">
                <a:xfrm rot="16200000" flipH="1" flipV="1">
                  <a:off x="1556108"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7" name="Straight Connector 8"/>
                <p:cNvCxnSpPr>
                  <a:cxnSpLocks noChangeShapeType="1"/>
                </p:cNvCxnSpPr>
                <p:nvPr/>
              </p:nvCxnSpPr>
              <p:spPr bwMode="auto">
                <a:xfrm rot="16200000" flipH="1" flipV="1">
                  <a:off x="1500487"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8" name="Straight Connector 8"/>
                <p:cNvCxnSpPr>
                  <a:cxnSpLocks noChangeShapeType="1"/>
                </p:cNvCxnSpPr>
                <p:nvPr/>
              </p:nvCxnSpPr>
              <p:spPr bwMode="auto">
                <a:xfrm rot="16200000" flipH="1" flipV="1">
                  <a:off x="1587458" y="2928952"/>
                  <a:ext cx="9049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59" name="Straight Connector 8"/>
                <p:cNvCxnSpPr>
                  <a:cxnSpLocks noChangeShapeType="1"/>
                </p:cNvCxnSpPr>
                <p:nvPr/>
              </p:nvCxnSpPr>
              <p:spPr bwMode="auto">
                <a:xfrm rot="16200000" flipH="1" flipV="1">
                  <a:off x="1656828"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0" name="Straight Connector 8"/>
                <p:cNvCxnSpPr>
                  <a:cxnSpLocks noChangeShapeType="1"/>
                </p:cNvCxnSpPr>
                <p:nvPr/>
              </p:nvCxnSpPr>
              <p:spPr bwMode="auto">
                <a:xfrm rot="16200000" flipH="1" flipV="1">
                  <a:off x="1709443"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1" name="Straight Connector 8"/>
                <p:cNvCxnSpPr>
                  <a:cxnSpLocks noChangeShapeType="1"/>
                </p:cNvCxnSpPr>
                <p:nvPr/>
              </p:nvCxnSpPr>
              <p:spPr bwMode="auto">
                <a:xfrm rot="16200000" flipH="1" flipV="1">
                  <a:off x="1759051"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2" name="Straight Connector 8"/>
                <p:cNvCxnSpPr>
                  <a:cxnSpLocks noChangeShapeType="1"/>
                </p:cNvCxnSpPr>
                <p:nvPr/>
              </p:nvCxnSpPr>
              <p:spPr bwMode="auto">
                <a:xfrm rot="16200000" flipH="1" flipV="1">
                  <a:off x="1868791"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3" name="Straight Connector 8"/>
                <p:cNvCxnSpPr>
                  <a:cxnSpLocks noChangeShapeType="1"/>
                </p:cNvCxnSpPr>
                <p:nvPr/>
              </p:nvCxnSpPr>
              <p:spPr bwMode="auto">
                <a:xfrm rot="16200000" flipH="1" flipV="1">
                  <a:off x="1814673" y="2912282"/>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4" name="Straight Connector 8"/>
                <p:cNvCxnSpPr>
                  <a:cxnSpLocks noChangeShapeType="1"/>
                </p:cNvCxnSpPr>
                <p:nvPr/>
              </p:nvCxnSpPr>
              <p:spPr bwMode="auto">
                <a:xfrm rot="16200000" flipH="1" flipV="1">
                  <a:off x="1904651" y="2928952"/>
                  <a:ext cx="90498"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cxnSp>
              <p:nvCxnSpPr>
                <p:cNvPr id="365" name="Straight Connector 8"/>
                <p:cNvCxnSpPr>
                  <a:cxnSpLocks noChangeShapeType="1"/>
                </p:cNvCxnSpPr>
                <p:nvPr/>
              </p:nvCxnSpPr>
              <p:spPr bwMode="auto">
                <a:xfrm rot="16200000" flipH="1" flipV="1">
                  <a:off x="1974020" y="2910694"/>
                  <a:ext cx="53981" cy="0"/>
                </a:xfrm>
                <a:prstGeom prst="line">
                  <a:avLst/>
                </a:prstGeom>
                <a:ln w="15875" cap="sq">
                  <a:solidFill>
                    <a:schemeClr val="tx1"/>
                  </a:solidFill>
                  <a:prstDash val="solid"/>
                  <a:headEnd/>
                  <a:tailEnd/>
                </a:ln>
                <a:extLst/>
              </p:spPr>
              <p:style>
                <a:lnRef idx="1">
                  <a:schemeClr val="dk1"/>
                </a:lnRef>
                <a:fillRef idx="0">
                  <a:schemeClr val="dk1"/>
                </a:fillRef>
                <a:effectRef idx="0">
                  <a:schemeClr val="dk1"/>
                </a:effectRef>
                <a:fontRef idx="minor">
                  <a:schemeClr val="tx1"/>
                </a:fontRef>
              </p:style>
            </p:cxnSp>
          </p:grpSp>
        </p:grpSp>
        <p:grpSp>
          <p:nvGrpSpPr>
            <p:cNvPr id="403466" name="Group 315"/>
            <p:cNvGrpSpPr>
              <a:grpSpLocks/>
            </p:cNvGrpSpPr>
            <p:nvPr/>
          </p:nvGrpSpPr>
          <p:grpSpPr bwMode="auto">
            <a:xfrm>
              <a:off x="3304991" y="5650560"/>
              <a:ext cx="1471720" cy="215467"/>
              <a:chOff x="2758891" y="5303706"/>
              <a:chExt cx="1471720" cy="215467"/>
            </a:xfrm>
          </p:grpSpPr>
          <p:sp>
            <p:nvSpPr>
              <p:cNvPr id="332" name="TextBox 19"/>
              <p:cNvSpPr txBox="1">
                <a:spLocks noChangeArrowheads="1"/>
              </p:cNvSpPr>
              <p:nvPr/>
            </p:nvSpPr>
            <p:spPr bwMode="auto">
              <a:xfrm>
                <a:off x="2758891" y="5303706"/>
                <a:ext cx="91395"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333" name="TextBox 19"/>
              <p:cNvSpPr txBox="1">
                <a:spLocks noChangeArrowheads="1"/>
              </p:cNvSpPr>
              <p:nvPr/>
            </p:nvSpPr>
            <p:spPr bwMode="auto">
              <a:xfrm>
                <a:off x="3384081" y="5303706"/>
                <a:ext cx="1827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12</a:t>
                </a:r>
                <a:endParaRPr lang="en-GB" altLang="en-US" sz="1400" b="0" dirty="0">
                  <a:solidFill>
                    <a:sysClr val="windowText" lastClr="000000"/>
                  </a:solidFill>
                  <a:latin typeface="Calibri"/>
                  <a:cs typeface="Arial" pitchFamily="34" charset="0"/>
                </a:endParaRPr>
              </a:p>
            </p:txBody>
          </p:sp>
          <p:sp>
            <p:nvSpPr>
              <p:cNvPr id="334" name="TextBox 19"/>
              <p:cNvSpPr txBox="1">
                <a:spLocks noChangeArrowheads="1"/>
              </p:cNvSpPr>
              <p:nvPr/>
            </p:nvSpPr>
            <p:spPr bwMode="auto">
              <a:xfrm>
                <a:off x="3090761" y="5303706"/>
                <a:ext cx="91395"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6</a:t>
                </a:r>
                <a:endParaRPr lang="en-GB" altLang="en-US" sz="1400" b="0" dirty="0">
                  <a:solidFill>
                    <a:sysClr val="windowText" lastClr="000000"/>
                  </a:solidFill>
                  <a:latin typeface="Calibri"/>
                  <a:cs typeface="Arial" pitchFamily="34" charset="0"/>
                </a:endParaRPr>
              </a:p>
            </p:txBody>
          </p:sp>
          <p:sp>
            <p:nvSpPr>
              <p:cNvPr id="335" name="TextBox 19"/>
              <p:cNvSpPr txBox="1">
                <a:spLocks noChangeArrowheads="1"/>
              </p:cNvSpPr>
              <p:nvPr/>
            </p:nvSpPr>
            <p:spPr bwMode="auto">
              <a:xfrm>
                <a:off x="3714364" y="5303706"/>
                <a:ext cx="1827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18</a:t>
                </a:r>
                <a:endParaRPr lang="en-GB" altLang="en-US" sz="1400" b="0" dirty="0">
                  <a:solidFill>
                    <a:sysClr val="windowText" lastClr="000000"/>
                  </a:solidFill>
                  <a:latin typeface="Calibri"/>
                  <a:cs typeface="Arial" pitchFamily="34" charset="0"/>
                </a:endParaRPr>
              </a:p>
            </p:txBody>
          </p:sp>
          <p:sp>
            <p:nvSpPr>
              <p:cNvPr id="336" name="TextBox 19"/>
              <p:cNvSpPr txBox="1">
                <a:spLocks noChangeArrowheads="1"/>
              </p:cNvSpPr>
              <p:nvPr/>
            </p:nvSpPr>
            <p:spPr bwMode="auto">
              <a:xfrm>
                <a:off x="4047823" y="5303706"/>
                <a:ext cx="182788"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24</a:t>
                </a:r>
                <a:endParaRPr lang="en-GB" altLang="en-US" sz="1400" b="0" dirty="0">
                  <a:solidFill>
                    <a:sysClr val="windowText" lastClr="000000"/>
                  </a:solidFill>
                  <a:latin typeface="Calibri"/>
                  <a:cs typeface="Arial" pitchFamily="34" charset="0"/>
                </a:endParaRPr>
              </a:p>
            </p:txBody>
          </p:sp>
        </p:grpSp>
        <p:grpSp>
          <p:nvGrpSpPr>
            <p:cNvPr id="403467" name="Group 316"/>
            <p:cNvGrpSpPr>
              <a:grpSpLocks/>
            </p:cNvGrpSpPr>
            <p:nvPr/>
          </p:nvGrpSpPr>
          <p:grpSpPr bwMode="auto">
            <a:xfrm>
              <a:off x="2974191" y="4125600"/>
              <a:ext cx="185949" cy="1344302"/>
              <a:chOff x="2428091" y="3846200"/>
              <a:chExt cx="185949" cy="1344302"/>
            </a:xfrm>
          </p:grpSpPr>
          <p:sp>
            <p:nvSpPr>
              <p:cNvPr id="328" name="TextBox 19"/>
              <p:cNvSpPr txBox="1">
                <a:spLocks noChangeArrowheads="1"/>
              </p:cNvSpPr>
              <p:nvPr/>
            </p:nvSpPr>
            <p:spPr bwMode="auto">
              <a:xfrm>
                <a:off x="2517882" y="3846200"/>
                <a:ext cx="91395"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smtClean="0">
                    <a:solidFill>
                      <a:sysClr val="windowText" lastClr="000000"/>
                    </a:solidFill>
                    <a:latin typeface="Calibri"/>
                    <a:cs typeface="Arial" pitchFamily="34" charset="0"/>
                  </a:rPr>
                  <a:t>0</a:t>
                </a:r>
              </a:p>
            </p:txBody>
          </p:sp>
          <p:sp>
            <p:nvSpPr>
              <p:cNvPr id="329" name="TextBox 19"/>
              <p:cNvSpPr txBox="1">
                <a:spLocks noChangeArrowheads="1"/>
              </p:cNvSpPr>
              <p:nvPr/>
            </p:nvSpPr>
            <p:spPr bwMode="auto">
              <a:xfrm>
                <a:off x="2428091" y="4217715"/>
                <a:ext cx="181186"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1</a:t>
                </a:r>
              </a:p>
            </p:txBody>
          </p:sp>
          <p:sp>
            <p:nvSpPr>
              <p:cNvPr id="330" name="TextBox 19"/>
              <p:cNvSpPr txBox="1">
                <a:spLocks noChangeArrowheads="1"/>
              </p:cNvSpPr>
              <p:nvPr/>
            </p:nvSpPr>
            <p:spPr bwMode="auto">
              <a:xfrm>
                <a:off x="2432854" y="4603519"/>
                <a:ext cx="181186"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2</a:t>
                </a:r>
              </a:p>
            </p:txBody>
          </p:sp>
          <p:sp>
            <p:nvSpPr>
              <p:cNvPr id="331" name="TextBox 19"/>
              <p:cNvSpPr txBox="1">
                <a:spLocks noChangeArrowheads="1"/>
              </p:cNvSpPr>
              <p:nvPr/>
            </p:nvSpPr>
            <p:spPr bwMode="auto">
              <a:xfrm>
                <a:off x="2432854" y="4975035"/>
                <a:ext cx="181186" cy="21546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r" eaLnBrk="1" hangingPunct="1">
                  <a:spcBef>
                    <a:spcPct val="0"/>
                  </a:spcBef>
                  <a:spcAft>
                    <a:spcPct val="0"/>
                  </a:spcAft>
                  <a:buClrTx/>
                  <a:buFontTx/>
                  <a:buNone/>
                  <a:defRPr/>
                </a:pPr>
                <a:r>
                  <a:rPr lang="en-GB" altLang="en-US" sz="1400" b="0" dirty="0">
                    <a:solidFill>
                      <a:sysClr val="windowText" lastClr="000000"/>
                    </a:solidFill>
                    <a:latin typeface="Calibri"/>
                    <a:cs typeface="Arial" pitchFamily="34" charset="0"/>
                  </a:rPr>
                  <a:t>–</a:t>
                </a:r>
                <a:r>
                  <a:rPr lang="en-GB" altLang="en-US" sz="1400" b="0" dirty="0" smtClean="0">
                    <a:solidFill>
                      <a:sysClr val="windowText" lastClr="000000"/>
                    </a:solidFill>
                    <a:latin typeface="Calibri"/>
                    <a:cs typeface="Arial" pitchFamily="34" charset="0"/>
                  </a:rPr>
                  <a:t>3</a:t>
                </a:r>
              </a:p>
            </p:txBody>
          </p:sp>
        </p:grpSp>
        <p:sp>
          <p:nvSpPr>
            <p:cNvPr id="318" name="TextBox 19"/>
            <p:cNvSpPr txBox="1">
              <a:spLocks noChangeArrowheads="1"/>
            </p:cNvSpPr>
            <p:nvPr/>
          </p:nvSpPr>
          <p:spPr bwMode="auto">
            <a:xfrm>
              <a:off x="3282004" y="3662000"/>
              <a:ext cx="1436267" cy="215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400" dirty="0" smtClean="0">
                  <a:solidFill>
                    <a:sysClr val="windowText" lastClr="000000"/>
                  </a:solidFill>
                  <a:latin typeface="Calibri"/>
                  <a:cs typeface="Arial" pitchFamily="34" charset="0"/>
                </a:rPr>
                <a:t>GM volume change</a:t>
              </a:r>
            </a:p>
          </p:txBody>
        </p:sp>
        <p:sp>
          <p:nvSpPr>
            <p:cNvPr id="319" name="TextBox 19"/>
            <p:cNvSpPr txBox="1">
              <a:spLocks noChangeArrowheads="1"/>
            </p:cNvSpPr>
            <p:nvPr/>
          </p:nvSpPr>
          <p:spPr bwMode="auto">
            <a:xfrm>
              <a:off x="3560531" y="5881080"/>
              <a:ext cx="915738" cy="184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Time (months)</a:t>
              </a:r>
            </a:p>
          </p:txBody>
        </p:sp>
        <p:sp>
          <p:nvSpPr>
            <p:cNvPr id="320" name="TextBox 19"/>
            <p:cNvSpPr txBox="1">
              <a:spLocks noChangeArrowheads="1"/>
            </p:cNvSpPr>
            <p:nvPr/>
          </p:nvSpPr>
          <p:spPr bwMode="auto">
            <a:xfrm rot="16200000">
              <a:off x="2744377" y="4660939"/>
              <a:ext cx="110620" cy="18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900"/>
                </a:spcBef>
                <a:spcAft>
                  <a:spcPts val="900"/>
                </a:spcAft>
                <a:buClr>
                  <a:schemeClr val="tx2"/>
                </a:buClr>
                <a:buFont typeface="Arial" pitchFamily="34" charset="0"/>
                <a:buChar char="•"/>
                <a:defRPr sz="2200" b="1">
                  <a:solidFill>
                    <a:schemeClr val="tx1"/>
                  </a:solidFill>
                  <a:latin typeface="Arial" pitchFamily="34" charset="0"/>
                  <a:ea typeface="MS PGothic" pitchFamily="34" charset="-128"/>
                </a:defRPr>
              </a:lvl1pPr>
              <a:lvl2pPr marL="742950" indent="-285750" eaLnBrk="0" hangingPunct="0">
                <a:spcAft>
                  <a:spcPts val="600"/>
                </a:spcAft>
                <a:buClr>
                  <a:schemeClr val="tx2"/>
                </a:buClr>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Aft>
                  <a:spcPts val="600"/>
                </a:spcAft>
                <a:buClr>
                  <a:schemeClr val="bg1"/>
                </a:buClr>
                <a:buFont typeface="Times" pitchFamily="18" charset="0"/>
                <a:buChar char="•"/>
                <a:defRPr sz="1600">
                  <a:solidFill>
                    <a:schemeClr val="tx1"/>
                  </a:solidFill>
                  <a:latin typeface="Arial" pitchFamily="34" charset="0"/>
                  <a:ea typeface="MS PGothic" pitchFamily="34" charset="-128"/>
                </a:defRPr>
              </a:lvl3pPr>
              <a:lvl4pPr marL="1600200" indent="-228600" eaLnBrk="0" hangingPunct="0">
                <a:spcAft>
                  <a:spcPts val="600"/>
                </a:spcAft>
                <a:buClr>
                  <a:schemeClr val="bg1"/>
                </a:buClr>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5pPr>
              <a:lvl6pPr marL="25146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6pPr>
              <a:lvl7pPr marL="29718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7pPr>
              <a:lvl8pPr marL="34290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8pPr>
              <a:lvl9pPr marL="3886200" indent="-228600" eaLnBrk="0" fontAlgn="base" hangingPunct="0">
                <a:spcBef>
                  <a:spcPct val="0"/>
                </a:spcBef>
                <a:spcAft>
                  <a:spcPts val="600"/>
                </a:spcAft>
                <a:buClr>
                  <a:schemeClr val="bg1"/>
                </a:buClr>
                <a:buFont typeface="Wingdings" pitchFamily="2" charset="2"/>
                <a:buChar char="§"/>
                <a:defRPr sz="16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GB" altLang="en-US" sz="1200" b="0" dirty="0" smtClean="0">
                  <a:solidFill>
                    <a:sysClr val="windowText" lastClr="000000"/>
                  </a:solidFill>
                  <a:latin typeface="Calibri"/>
                  <a:cs typeface="Arial" pitchFamily="34" charset="0"/>
                </a:rPr>
                <a:t>%</a:t>
              </a:r>
            </a:p>
          </p:txBody>
        </p:sp>
        <p:grpSp>
          <p:nvGrpSpPr>
            <p:cNvPr id="403468" name="Group 320"/>
            <p:cNvGrpSpPr>
              <a:grpSpLocks/>
            </p:cNvGrpSpPr>
            <p:nvPr/>
          </p:nvGrpSpPr>
          <p:grpSpPr bwMode="auto">
            <a:xfrm>
              <a:off x="3321050" y="4029075"/>
              <a:ext cx="1438275" cy="1477963"/>
              <a:chOff x="2774950" y="3749675"/>
              <a:chExt cx="1438275" cy="1477963"/>
            </a:xfrm>
          </p:grpSpPr>
          <p:sp>
            <p:nvSpPr>
              <p:cNvPr id="403476" name="Freeform 52"/>
              <p:cNvSpPr>
                <a:spLocks/>
              </p:cNvSpPr>
              <p:nvPr/>
            </p:nvSpPr>
            <p:spPr bwMode="auto">
              <a:xfrm>
                <a:off x="2774950" y="3943350"/>
                <a:ext cx="1438275" cy="668338"/>
              </a:xfrm>
              <a:custGeom>
                <a:avLst/>
                <a:gdLst>
                  <a:gd name="T0" fmla="*/ 0 w 452"/>
                  <a:gd name="T1" fmla="*/ 0 h 210"/>
                  <a:gd name="T2" fmla="*/ 2147483646 w 452"/>
                  <a:gd name="T3" fmla="*/ 2147483646 h 210"/>
                  <a:gd name="T4" fmla="*/ 0 60000 65536"/>
                  <a:gd name="T5" fmla="*/ 0 60000 65536"/>
                </a:gdLst>
                <a:ahLst/>
                <a:cxnLst>
                  <a:cxn ang="T4">
                    <a:pos x="T0" y="T1"/>
                  </a:cxn>
                  <a:cxn ang="T5">
                    <a:pos x="T2" y="T3"/>
                  </a:cxn>
                </a:cxnLst>
                <a:rect l="0" t="0" r="r" b="b"/>
                <a:pathLst>
                  <a:path w="452" h="210">
                    <a:moveTo>
                      <a:pt x="0" y="0"/>
                    </a:moveTo>
                    <a:cubicBezTo>
                      <a:pt x="0" y="0"/>
                      <a:pt x="248" y="71"/>
                      <a:pt x="452" y="210"/>
                    </a:cubicBezTo>
                  </a:path>
                </a:pathLst>
              </a:custGeom>
              <a:noFill/>
              <a:ln w="12700" cap="flat">
                <a:solidFill>
                  <a:schemeClr val="accent2"/>
                </a:solidFill>
                <a:prstDash val="solid"/>
                <a:miter lim="800000"/>
                <a:headEnd/>
                <a:tailEnd/>
              </a:ln>
            </p:spPr>
            <p:txBody>
              <a:bodyPr/>
              <a:lstStyle/>
              <a:p>
                <a:endParaRPr lang="es-ES" smtClean="0">
                  <a:solidFill>
                    <a:srgbClr val="000000"/>
                  </a:solidFill>
                </a:endParaRPr>
              </a:p>
            </p:txBody>
          </p:sp>
          <p:sp>
            <p:nvSpPr>
              <p:cNvPr id="403477" name="Freeform 53"/>
              <p:cNvSpPr>
                <a:spLocks/>
              </p:cNvSpPr>
              <p:nvPr/>
            </p:nvSpPr>
            <p:spPr bwMode="auto">
              <a:xfrm>
                <a:off x="2774950" y="3749675"/>
                <a:ext cx="1419225" cy="647700"/>
              </a:xfrm>
              <a:custGeom>
                <a:avLst/>
                <a:gdLst>
                  <a:gd name="T0" fmla="*/ 0 w 446"/>
                  <a:gd name="T1" fmla="*/ 0 h 204"/>
                  <a:gd name="T2" fmla="*/ 2147483646 w 446"/>
                  <a:gd name="T3" fmla="*/ 2147483646 h 204"/>
                  <a:gd name="T4" fmla="*/ 2147483646 w 446"/>
                  <a:gd name="T5" fmla="*/ 2147483646 h 204"/>
                  <a:gd name="T6" fmla="*/ 2147483646 w 446"/>
                  <a:gd name="T7" fmla="*/ 2147483646 h 204"/>
                  <a:gd name="T8" fmla="*/ 2147483646 w 446"/>
                  <a:gd name="T9" fmla="*/ 2147483646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204">
                    <a:moveTo>
                      <a:pt x="0" y="0"/>
                    </a:moveTo>
                    <a:cubicBezTo>
                      <a:pt x="0" y="0"/>
                      <a:pt x="16" y="22"/>
                      <a:pt x="45" y="35"/>
                    </a:cubicBezTo>
                    <a:cubicBezTo>
                      <a:pt x="74" y="48"/>
                      <a:pt x="100" y="58"/>
                      <a:pt x="149" y="69"/>
                    </a:cubicBezTo>
                    <a:cubicBezTo>
                      <a:pt x="198" y="80"/>
                      <a:pt x="258" y="111"/>
                      <a:pt x="296" y="136"/>
                    </a:cubicBezTo>
                    <a:cubicBezTo>
                      <a:pt x="334" y="160"/>
                      <a:pt x="402" y="200"/>
                      <a:pt x="446" y="204"/>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478" name="Freeform 54"/>
              <p:cNvSpPr>
                <a:spLocks/>
              </p:cNvSpPr>
              <p:nvPr/>
            </p:nvSpPr>
            <p:spPr bwMode="auto">
              <a:xfrm>
                <a:off x="2790825" y="4181475"/>
                <a:ext cx="1403350" cy="1046163"/>
              </a:xfrm>
              <a:custGeom>
                <a:avLst/>
                <a:gdLst>
                  <a:gd name="T0" fmla="*/ 0 w 441"/>
                  <a:gd name="T1" fmla="*/ 0 h 329"/>
                  <a:gd name="T2" fmla="*/ 2147483646 w 441"/>
                  <a:gd name="T3" fmla="*/ 2147483646 h 329"/>
                  <a:gd name="T4" fmla="*/ 2147483646 w 441"/>
                  <a:gd name="T5" fmla="*/ 2147483646 h 329"/>
                  <a:gd name="T6" fmla="*/ 2147483646 w 441"/>
                  <a:gd name="T7" fmla="*/ 2147483646 h 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1" h="329">
                    <a:moveTo>
                      <a:pt x="0" y="0"/>
                    </a:moveTo>
                    <a:cubicBezTo>
                      <a:pt x="0" y="0"/>
                      <a:pt x="79" y="27"/>
                      <a:pt x="104" y="56"/>
                    </a:cubicBezTo>
                    <a:cubicBezTo>
                      <a:pt x="129" y="85"/>
                      <a:pt x="173" y="132"/>
                      <a:pt x="228" y="166"/>
                    </a:cubicBezTo>
                    <a:cubicBezTo>
                      <a:pt x="283" y="200"/>
                      <a:pt x="418" y="283"/>
                      <a:pt x="441" y="329"/>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479" name="Freeform 55"/>
              <p:cNvSpPr>
                <a:spLocks/>
              </p:cNvSpPr>
              <p:nvPr/>
            </p:nvSpPr>
            <p:spPr bwMode="auto">
              <a:xfrm>
                <a:off x="2774950" y="4064000"/>
                <a:ext cx="1438275" cy="750888"/>
              </a:xfrm>
              <a:custGeom>
                <a:avLst/>
                <a:gdLst>
                  <a:gd name="T0" fmla="*/ 0 w 452"/>
                  <a:gd name="T1" fmla="*/ 2147483646 h 236"/>
                  <a:gd name="T2" fmla="*/ 2147483646 w 452"/>
                  <a:gd name="T3" fmla="*/ 2147483646 h 236"/>
                  <a:gd name="T4" fmla="*/ 2147483646 w 452"/>
                  <a:gd name="T5" fmla="*/ 2147483646 h 236"/>
                  <a:gd name="T6" fmla="*/ 2147483646 w 452"/>
                  <a:gd name="T7" fmla="*/ 2147483646 h 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 h="236">
                    <a:moveTo>
                      <a:pt x="0" y="19"/>
                    </a:moveTo>
                    <a:cubicBezTo>
                      <a:pt x="0" y="19"/>
                      <a:pt x="65" y="0"/>
                      <a:pt x="140" y="50"/>
                    </a:cubicBezTo>
                    <a:cubicBezTo>
                      <a:pt x="215" y="100"/>
                      <a:pt x="266" y="109"/>
                      <a:pt x="292" y="120"/>
                    </a:cubicBezTo>
                    <a:cubicBezTo>
                      <a:pt x="318" y="131"/>
                      <a:pt x="432" y="203"/>
                      <a:pt x="452" y="236"/>
                    </a:cubicBezTo>
                  </a:path>
                </a:pathLst>
              </a:custGeom>
              <a:noFill/>
              <a:ln w="12700" cap="flat">
                <a:solidFill>
                  <a:schemeClr val="accent2"/>
                </a:solidFill>
                <a:prstDash val="dash"/>
                <a:miter lim="800000"/>
                <a:headEnd/>
                <a:tailEnd/>
              </a:ln>
            </p:spPr>
            <p:txBody>
              <a:bodyPr/>
              <a:lstStyle/>
              <a:p>
                <a:endParaRPr lang="es-ES" smtClean="0">
                  <a:solidFill>
                    <a:srgbClr val="000000"/>
                  </a:solidFill>
                </a:endParaRPr>
              </a:p>
            </p:txBody>
          </p:sp>
          <p:sp>
            <p:nvSpPr>
              <p:cNvPr id="403480" name="Freeform 56"/>
              <p:cNvSpPr>
                <a:spLocks/>
              </p:cNvSpPr>
              <p:nvPr/>
            </p:nvSpPr>
            <p:spPr bwMode="auto">
              <a:xfrm>
                <a:off x="2790825" y="3797300"/>
                <a:ext cx="1422400" cy="957263"/>
              </a:xfrm>
              <a:custGeom>
                <a:avLst/>
                <a:gdLst>
                  <a:gd name="T0" fmla="*/ 0 w 447"/>
                  <a:gd name="T1" fmla="*/ 0 h 301"/>
                  <a:gd name="T2" fmla="*/ 2147483646 w 447"/>
                  <a:gd name="T3" fmla="*/ 2147483646 h 301"/>
                  <a:gd name="T4" fmla="*/ 2147483646 w 447"/>
                  <a:gd name="T5" fmla="*/ 2147483646 h 301"/>
                  <a:gd name="T6" fmla="*/ 2147483646 w 447"/>
                  <a:gd name="T7" fmla="*/ 214748364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7" h="301">
                    <a:moveTo>
                      <a:pt x="0" y="0"/>
                    </a:moveTo>
                    <a:cubicBezTo>
                      <a:pt x="0" y="0"/>
                      <a:pt x="44" y="60"/>
                      <a:pt x="98" y="94"/>
                    </a:cubicBezTo>
                    <a:cubicBezTo>
                      <a:pt x="152" y="128"/>
                      <a:pt x="259" y="194"/>
                      <a:pt x="296" y="225"/>
                    </a:cubicBezTo>
                    <a:cubicBezTo>
                      <a:pt x="333" y="256"/>
                      <a:pt x="381" y="301"/>
                      <a:pt x="447" y="294"/>
                    </a:cubicBezTo>
                  </a:path>
                </a:pathLst>
              </a:custGeom>
              <a:noFill/>
              <a:ln w="12700" cap="flat">
                <a:solidFill>
                  <a:schemeClr val="tx2"/>
                </a:solidFill>
                <a:prstDash val="dash"/>
                <a:miter lim="800000"/>
                <a:headEnd/>
                <a:tailEnd/>
              </a:ln>
            </p:spPr>
            <p:txBody>
              <a:bodyPr/>
              <a:lstStyle/>
              <a:p>
                <a:endParaRPr lang="es-ES" smtClean="0">
                  <a:solidFill>
                    <a:srgbClr val="000000"/>
                  </a:solidFill>
                </a:endParaRPr>
              </a:p>
            </p:txBody>
          </p:sp>
          <p:sp>
            <p:nvSpPr>
              <p:cNvPr id="403481" name="Freeform 57"/>
              <p:cNvSpPr>
                <a:spLocks/>
              </p:cNvSpPr>
              <p:nvPr/>
            </p:nvSpPr>
            <p:spPr bwMode="auto">
              <a:xfrm>
                <a:off x="2790825" y="3984625"/>
                <a:ext cx="1403350" cy="1004888"/>
              </a:xfrm>
              <a:custGeom>
                <a:avLst/>
                <a:gdLst>
                  <a:gd name="T0" fmla="*/ 0 w 441"/>
                  <a:gd name="T1" fmla="*/ 0 h 316"/>
                  <a:gd name="T2" fmla="*/ 2147483646 w 441"/>
                  <a:gd name="T3" fmla="*/ 2147483646 h 316"/>
                  <a:gd name="T4" fmla="*/ 0 60000 65536"/>
                  <a:gd name="T5" fmla="*/ 0 60000 65536"/>
                </a:gdLst>
                <a:ahLst/>
                <a:cxnLst>
                  <a:cxn ang="T4">
                    <a:pos x="T0" y="T1"/>
                  </a:cxn>
                  <a:cxn ang="T5">
                    <a:pos x="T2" y="T3"/>
                  </a:cxn>
                </a:cxnLst>
                <a:rect l="0" t="0" r="r" b="b"/>
                <a:pathLst>
                  <a:path w="441" h="316">
                    <a:moveTo>
                      <a:pt x="0" y="0"/>
                    </a:moveTo>
                    <a:cubicBezTo>
                      <a:pt x="0" y="0"/>
                      <a:pt x="300" y="242"/>
                      <a:pt x="441" y="316"/>
                    </a:cubicBezTo>
                  </a:path>
                </a:pathLst>
              </a:custGeom>
              <a:noFill/>
              <a:ln w="12700" cap="flat">
                <a:solidFill>
                  <a:schemeClr val="tx2"/>
                </a:solidFill>
                <a:prstDash val="solid"/>
                <a:miter lim="800000"/>
                <a:headEnd/>
                <a:tailEnd/>
              </a:ln>
            </p:spPr>
            <p:txBody>
              <a:bodyPr/>
              <a:lstStyle/>
              <a:p>
                <a:endParaRPr lang="es-ES" smtClean="0">
                  <a:solidFill>
                    <a:srgbClr val="000000"/>
                  </a:solidFill>
                </a:endParaRPr>
              </a:p>
            </p:txBody>
          </p:sp>
        </p:grpSp>
      </p:grpSp>
      <p:sp>
        <p:nvSpPr>
          <p:cNvPr id="5" name="Rectangle 4"/>
          <p:cNvSpPr/>
          <p:nvPr/>
        </p:nvSpPr>
        <p:spPr>
          <a:xfrm>
            <a:off x="930275" y="6353154"/>
            <a:ext cx="3378200" cy="276225"/>
          </a:xfrm>
          <a:prstGeom prst="rect">
            <a:avLst/>
          </a:prstGeom>
        </p:spPr>
        <p:txBody>
          <a:bodyPr>
            <a:spAutoFit/>
          </a:bodyPr>
          <a:lstStyle/>
          <a:p>
            <a:pPr>
              <a:defRPr/>
            </a:pPr>
            <a:r>
              <a:rPr lang="en-GB" sz="1200" dirty="0">
                <a:solidFill>
                  <a:srgbClr val="000000"/>
                </a:solidFill>
                <a:latin typeface="Calibri"/>
              </a:rPr>
              <a:t>Dashed lines delineate 95% confidence intervals</a:t>
            </a:r>
          </a:p>
        </p:txBody>
      </p:sp>
      <p:sp>
        <p:nvSpPr>
          <p:cNvPr id="376" name="Rectángulo 375"/>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377" name="Title 4"/>
          <p:cNvSpPr>
            <a:spLocks noGrp="1"/>
          </p:cNvSpPr>
          <p:nvPr>
            <p:ph type="title"/>
          </p:nvPr>
        </p:nvSpPr>
        <p:spPr>
          <a:xfrm>
            <a:off x="201860" y="7202"/>
            <a:ext cx="8808791" cy="862013"/>
          </a:xfrm>
        </p:spPr>
        <p:txBody>
          <a:bodyPr/>
          <a:lstStyle/>
          <a:p>
            <a:pPr eaLnBrk="1" hangingPunct="1"/>
            <a:r>
              <a:rPr lang="en-GB" altLang="es-ES" sz="2400" dirty="0" smtClean="0">
                <a:solidFill>
                  <a:schemeClr val="bg1"/>
                </a:solidFill>
              </a:rPr>
              <a:t>Value of corpus callosum (CC) area change for predicting conversion to CDMS</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19113" y="1021902"/>
            <a:ext cx="8229600" cy="2862263"/>
          </a:xfrm>
          <a:prstGeom prst="rect">
            <a:avLst/>
          </a:prstGeom>
        </p:spPr>
        <p:txBody>
          <a:bodyPr/>
          <a:lstStyle>
            <a:lvl1pPr marL="266700" indent="-266700" algn="l" rtl="0" eaLnBrk="0" fontAlgn="base" hangingPunct="0">
              <a:spcBef>
                <a:spcPts val="900"/>
              </a:spcBef>
              <a:spcAft>
                <a:spcPts val="300"/>
              </a:spcAft>
              <a:buFont typeface="Arial" panose="020B0604020202020204" pitchFamily="34" charset="0"/>
              <a:buChar char="•"/>
              <a:defRPr sz="2400">
                <a:solidFill>
                  <a:schemeClr val="tx1"/>
                </a:solidFill>
                <a:latin typeface="+mn-lt"/>
                <a:ea typeface="+mn-ea"/>
                <a:cs typeface="+mn-cs"/>
              </a:defRPr>
            </a:lvl1pPr>
            <a:lvl2pPr marL="622300" indent="-266700" algn="l" rtl="0" eaLnBrk="0" fontAlgn="base" hangingPunct="0">
              <a:spcBef>
                <a:spcPts val="600"/>
              </a:spcBef>
              <a:spcAft>
                <a:spcPts val="300"/>
              </a:spcAft>
              <a:buFont typeface="Arial" panose="020B0604020202020204" pitchFamily="34" charset="0"/>
              <a:buChar char="–"/>
              <a:defRPr sz="2000">
                <a:solidFill>
                  <a:schemeClr val="tx1"/>
                </a:solidFill>
                <a:latin typeface="+mn-lt"/>
              </a:defRPr>
            </a:lvl2pPr>
            <a:lvl3pPr marL="990600" indent="-266700" algn="l" rtl="0" eaLnBrk="0" fontAlgn="base" hangingPunct="0">
              <a:spcBef>
                <a:spcPts val="300"/>
              </a:spcBef>
              <a:spcAft>
                <a:spcPts val="300"/>
              </a:spcAft>
              <a:buFont typeface="Arial" panose="020B0604020202020204" pitchFamily="34" charset="0"/>
              <a:buChar char="•"/>
              <a:defRPr>
                <a:solidFill>
                  <a:schemeClr val="tx1"/>
                </a:solidFill>
                <a:latin typeface="+mn-lt"/>
              </a:defRPr>
            </a:lvl3pPr>
            <a:lvl4pPr marL="13462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4pPr>
            <a:lvl5pPr marL="1701800" indent="-266700" algn="l" rtl="0" eaLnBrk="0" fontAlgn="base" hangingPunct="0">
              <a:spcBef>
                <a:spcPts val="300"/>
              </a:spcBef>
              <a:spcAft>
                <a:spcPts val="300"/>
              </a:spcAft>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eaLnBrk="1" hangingPunct="1">
              <a:defRPr/>
            </a:pPr>
            <a:r>
              <a:rPr lang="en-GB" altLang="es-ES" sz="1800" kern="0" dirty="0" smtClean="0">
                <a:solidFill>
                  <a:srgbClr val="000000"/>
                </a:solidFill>
              </a:rPr>
              <a:t>Assessment of relationship between MRI measures and clinical status in 181 highly active RRMS patients from </a:t>
            </a:r>
            <a:r>
              <a:rPr lang="en-GB" altLang="es-ES" sz="1800" kern="0" dirty="0" err="1" smtClean="0">
                <a:solidFill>
                  <a:srgbClr val="000000"/>
                </a:solidFill>
              </a:rPr>
              <a:t>Avonex</a:t>
            </a:r>
            <a:r>
              <a:rPr lang="en-GB" altLang="es-ES" sz="1800" kern="0" dirty="0" smtClean="0">
                <a:solidFill>
                  <a:srgbClr val="000000"/>
                </a:solidFill>
              </a:rPr>
              <a:t>-Steroid-Azathioprine study (mean age 31.2 </a:t>
            </a:r>
            <a:r>
              <a:rPr lang="en-GB" altLang="es-ES" sz="1800" kern="0" dirty="0" err="1" smtClean="0">
                <a:solidFill>
                  <a:srgbClr val="000000"/>
                </a:solidFill>
              </a:rPr>
              <a:t>yr</a:t>
            </a:r>
            <a:r>
              <a:rPr lang="en-GB" altLang="es-ES" sz="1800" kern="0" dirty="0" smtClean="0">
                <a:solidFill>
                  <a:srgbClr val="000000"/>
                </a:solidFill>
              </a:rPr>
              <a:t>, disease duration 5.5 </a:t>
            </a:r>
            <a:r>
              <a:rPr lang="en-GB" altLang="es-ES" sz="1800" kern="0" dirty="0" err="1" smtClean="0">
                <a:solidFill>
                  <a:srgbClr val="000000"/>
                </a:solidFill>
              </a:rPr>
              <a:t>yr</a:t>
            </a:r>
            <a:r>
              <a:rPr lang="en-GB" altLang="es-ES" sz="1800" kern="0" dirty="0" smtClean="0">
                <a:solidFill>
                  <a:srgbClr val="000000"/>
                </a:solidFill>
              </a:rPr>
              <a:t>, EDSS 1.9) over 9 </a:t>
            </a:r>
            <a:r>
              <a:rPr lang="en-GB" altLang="es-ES" sz="1800" kern="0" dirty="0" err="1" smtClean="0">
                <a:solidFill>
                  <a:srgbClr val="000000"/>
                </a:solidFill>
              </a:rPr>
              <a:t>yr</a:t>
            </a:r>
            <a:endParaRPr lang="en-GB" altLang="es-ES" sz="1800" kern="0" dirty="0" smtClean="0">
              <a:solidFill>
                <a:srgbClr val="000000"/>
              </a:solidFill>
            </a:endParaRPr>
          </a:p>
          <a:p>
            <a:pPr eaLnBrk="1" hangingPunct="1">
              <a:defRPr/>
            </a:pPr>
            <a:r>
              <a:rPr lang="en-GB" altLang="es-ES" sz="1800" kern="0" dirty="0" smtClean="0">
                <a:solidFill>
                  <a:srgbClr val="000000"/>
                </a:solidFill>
              </a:rPr>
              <a:t>Multivariate analysis: 2 MRI markers evaluated during the 1</a:t>
            </a:r>
            <a:r>
              <a:rPr lang="en-GB" altLang="es-ES" sz="1800" kern="0" baseline="30000" dirty="0" smtClean="0">
                <a:solidFill>
                  <a:srgbClr val="000000"/>
                </a:solidFill>
              </a:rPr>
              <a:t>st</a:t>
            </a:r>
            <a:r>
              <a:rPr lang="en-GB" altLang="es-ES" sz="1800" kern="0" dirty="0" smtClean="0">
                <a:solidFill>
                  <a:srgbClr val="000000"/>
                </a:solidFill>
              </a:rPr>
              <a:t> </a:t>
            </a:r>
            <a:r>
              <a:rPr lang="en-GB" altLang="es-ES" sz="1800" kern="0" dirty="0" err="1" smtClean="0">
                <a:solidFill>
                  <a:srgbClr val="000000"/>
                </a:solidFill>
              </a:rPr>
              <a:t>yr</a:t>
            </a:r>
            <a:r>
              <a:rPr lang="en-GB" altLang="es-ES" sz="1800" kern="0" dirty="0" smtClean="0">
                <a:solidFill>
                  <a:srgbClr val="000000"/>
                </a:solidFill>
              </a:rPr>
              <a:t> on treatment were predictive of sustained disability progression over 9 </a:t>
            </a:r>
            <a:r>
              <a:rPr lang="en-GB" altLang="es-ES" sz="1800" kern="0" dirty="0" err="1" smtClean="0">
                <a:solidFill>
                  <a:srgbClr val="000000"/>
                </a:solidFill>
              </a:rPr>
              <a:t>yr</a:t>
            </a:r>
            <a:r>
              <a:rPr lang="en-GB" altLang="es-ES" sz="1800" kern="0" dirty="0" smtClean="0">
                <a:solidFill>
                  <a:srgbClr val="000000"/>
                </a:solidFill>
              </a:rPr>
              <a:t>:</a:t>
            </a:r>
          </a:p>
          <a:p>
            <a:pPr lvl="1" eaLnBrk="1" hangingPunct="1">
              <a:defRPr/>
            </a:pPr>
            <a:r>
              <a:rPr lang="en-GB" altLang="es-ES" sz="1800" kern="0" dirty="0" smtClean="0">
                <a:solidFill>
                  <a:srgbClr val="000000"/>
                </a:solidFill>
              </a:rPr>
              <a:t>T1 lesion volume at </a:t>
            </a:r>
            <a:r>
              <a:rPr lang="en-GB" altLang="es-ES" sz="1800" kern="0" dirty="0" err="1" smtClean="0">
                <a:solidFill>
                  <a:srgbClr val="000000"/>
                </a:solidFill>
              </a:rPr>
              <a:t>mo</a:t>
            </a:r>
            <a:r>
              <a:rPr lang="en-GB" altLang="es-ES" sz="1800" kern="0" dirty="0" smtClean="0">
                <a:solidFill>
                  <a:srgbClr val="000000"/>
                </a:solidFill>
              </a:rPr>
              <a:t> 12 (HR 1.16; </a:t>
            </a:r>
            <a:r>
              <a:rPr lang="en-GB" altLang="es-ES" sz="1800" i="1" kern="0" dirty="0" smtClean="0">
                <a:solidFill>
                  <a:srgbClr val="000000"/>
                </a:solidFill>
              </a:rPr>
              <a:t>P</a:t>
            </a:r>
            <a:r>
              <a:rPr lang="en-GB" altLang="es-ES" sz="1800" kern="0" dirty="0" smtClean="0">
                <a:solidFill>
                  <a:srgbClr val="000000"/>
                </a:solidFill>
              </a:rPr>
              <a:t>=0.009)</a:t>
            </a:r>
          </a:p>
          <a:p>
            <a:pPr lvl="1" eaLnBrk="1" hangingPunct="1">
              <a:defRPr/>
            </a:pPr>
            <a:r>
              <a:rPr lang="en-GB" altLang="es-ES" sz="1800" kern="0" dirty="0" smtClean="0">
                <a:solidFill>
                  <a:srgbClr val="000000"/>
                </a:solidFill>
              </a:rPr>
              <a:t>CC change </a:t>
            </a:r>
            <a:r>
              <a:rPr lang="en-GB" altLang="es-ES" sz="1800" kern="0" dirty="0" err="1" smtClean="0">
                <a:solidFill>
                  <a:srgbClr val="000000"/>
                </a:solidFill>
              </a:rPr>
              <a:t>mo</a:t>
            </a:r>
            <a:r>
              <a:rPr lang="en-GB" altLang="es-ES" sz="1800" kern="0" dirty="0" smtClean="0">
                <a:solidFill>
                  <a:srgbClr val="000000"/>
                </a:solidFill>
              </a:rPr>
              <a:t> 12-0 (HR 0.92; </a:t>
            </a:r>
            <a:r>
              <a:rPr lang="en-GB" altLang="es-ES" sz="1800" i="1" kern="0" dirty="0" smtClean="0">
                <a:solidFill>
                  <a:srgbClr val="000000"/>
                </a:solidFill>
              </a:rPr>
              <a:t>P</a:t>
            </a:r>
            <a:r>
              <a:rPr lang="en-GB" altLang="es-ES" sz="1800" kern="0" dirty="0" smtClean="0">
                <a:solidFill>
                  <a:srgbClr val="000000"/>
                </a:solidFill>
              </a:rPr>
              <a:t>=0.009)</a:t>
            </a:r>
          </a:p>
          <a:p>
            <a:pPr eaLnBrk="1" hangingPunct="1">
              <a:defRPr/>
            </a:pPr>
            <a:r>
              <a:rPr lang="en-GB" altLang="es-ES" sz="1800" kern="0" dirty="0" smtClean="0">
                <a:solidFill>
                  <a:srgbClr val="000000"/>
                </a:solidFill>
              </a:rPr>
              <a:t>Individual predictive accuracy (ROC analysis):</a:t>
            </a:r>
          </a:p>
          <a:p>
            <a:pPr eaLnBrk="1" hangingPunct="1">
              <a:defRPr/>
            </a:pPr>
            <a:endParaRPr lang="en-GB" altLang="es-ES" sz="1800" kern="0" dirty="0" smtClean="0">
              <a:solidFill>
                <a:srgbClr val="000000"/>
              </a:solidFill>
            </a:endParaRPr>
          </a:p>
        </p:txBody>
      </p:sp>
      <p:pic>
        <p:nvPicPr>
          <p:cNvPr id="405509" name="Picture 8"/>
          <p:cNvPicPr>
            <a:picLocks noChangeAspect="1"/>
          </p:cNvPicPr>
          <p:nvPr/>
        </p:nvPicPr>
        <p:blipFill>
          <a:blip r:embed="rId2" cstate="print"/>
          <a:srcRect/>
          <a:stretch>
            <a:fillRect/>
          </a:stretch>
        </p:blipFill>
        <p:spPr bwMode="auto">
          <a:xfrm>
            <a:off x="323850" y="3469827"/>
            <a:ext cx="8686800" cy="2011363"/>
          </a:xfrm>
          <a:prstGeom prst="rect">
            <a:avLst/>
          </a:prstGeom>
          <a:noFill/>
          <a:ln w="9525">
            <a:noFill/>
            <a:miter lim="800000"/>
            <a:headEnd/>
            <a:tailEnd/>
          </a:ln>
        </p:spPr>
      </p:pic>
      <p:sp>
        <p:nvSpPr>
          <p:cNvPr id="12" name="Rectángulo 11"/>
          <p:cNvSpPr/>
          <p:nvPr/>
        </p:nvSpPr>
        <p:spPr>
          <a:xfrm>
            <a:off x="1101726" y="5573263"/>
            <a:ext cx="7548563" cy="563562"/>
          </a:xfrm>
          <a:prstGeom prst="rect">
            <a:avLst/>
          </a:prstGeom>
        </p:spPr>
        <p:txBody>
          <a:bodyPr>
            <a:spAutoFit/>
          </a:bodyPr>
          <a:lstStyle/>
          <a:p>
            <a:pPr algn="ctr" eaLnBrk="1" hangingPunct="1">
              <a:lnSpc>
                <a:spcPct val="85000"/>
              </a:lnSpc>
              <a:spcBef>
                <a:spcPts val="0"/>
              </a:spcBef>
              <a:spcAft>
                <a:spcPts val="0"/>
              </a:spcAft>
              <a:defRPr/>
            </a:pPr>
            <a:r>
              <a:rPr lang="en-GB" altLang="es-ES" sz="1800" b="1" kern="0" dirty="0">
                <a:solidFill>
                  <a:srgbClr val="000000"/>
                </a:solidFill>
                <a:latin typeface="Calibri"/>
              </a:rPr>
              <a:t>CC volume and T1 lesion volume seem to predict about half of pts who will have sustained disability progression over 9 </a:t>
            </a:r>
            <a:r>
              <a:rPr lang="en-GB" altLang="es-ES" sz="1800" b="1" kern="0" dirty="0" smtClean="0">
                <a:solidFill>
                  <a:srgbClr val="000000"/>
                </a:solidFill>
                <a:latin typeface="Calibri"/>
              </a:rPr>
              <a:t>year </a:t>
            </a:r>
            <a:r>
              <a:rPr lang="en-GB" altLang="es-ES" sz="1800" b="1" kern="0" dirty="0">
                <a:solidFill>
                  <a:srgbClr val="000000"/>
                </a:solidFill>
                <a:latin typeface="Calibri"/>
              </a:rPr>
              <a:t>of interferon β</a:t>
            </a:r>
          </a:p>
        </p:txBody>
      </p:sp>
      <p:sp>
        <p:nvSpPr>
          <p:cNvPr id="7" name="Rectángulo 6"/>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405508" name="Title 4"/>
          <p:cNvSpPr>
            <a:spLocks noGrp="1"/>
          </p:cNvSpPr>
          <p:nvPr>
            <p:ph type="title"/>
          </p:nvPr>
        </p:nvSpPr>
        <p:spPr>
          <a:xfrm>
            <a:off x="201860" y="7202"/>
            <a:ext cx="8808791" cy="862013"/>
          </a:xfrm>
        </p:spPr>
        <p:txBody>
          <a:bodyPr/>
          <a:lstStyle/>
          <a:p>
            <a:pPr eaLnBrk="1" hangingPunct="1"/>
            <a:r>
              <a:rPr lang="en-GB" altLang="es-ES" sz="2400" dirty="0" smtClean="0">
                <a:solidFill>
                  <a:schemeClr val="bg1"/>
                </a:solidFill>
              </a:rPr>
              <a:t>Value of corpus </a:t>
            </a:r>
            <a:r>
              <a:rPr lang="en-GB" altLang="es-ES" sz="2400" dirty="0" err="1" smtClean="0">
                <a:solidFill>
                  <a:schemeClr val="bg1"/>
                </a:solidFill>
              </a:rPr>
              <a:t>callosum</a:t>
            </a:r>
            <a:r>
              <a:rPr lang="en-GB" altLang="es-ES" sz="2400" dirty="0" smtClean="0">
                <a:solidFill>
                  <a:schemeClr val="bg1"/>
                </a:solidFill>
              </a:rPr>
              <a:t> (CC) volume change for predicting disability progression after 9 yr</a:t>
            </a:r>
          </a:p>
        </p:txBody>
      </p:sp>
      <p:sp>
        <p:nvSpPr>
          <p:cNvPr id="8" name="Text Placeholder 2"/>
          <p:cNvSpPr>
            <a:spLocks noGrp="1"/>
          </p:cNvSpPr>
          <p:nvPr>
            <p:ph type="body" sz="quarter" idx="4294967295"/>
          </p:nvPr>
        </p:nvSpPr>
        <p:spPr>
          <a:xfrm>
            <a:off x="772319" y="6484775"/>
            <a:ext cx="8207375" cy="215900"/>
          </a:xfrm>
        </p:spPr>
        <p:txBody>
          <a:bodyPr/>
          <a:lstStyle/>
          <a:p>
            <a:pPr marL="0" indent="0" algn="r" eaLnBrk="1" hangingPunct="1">
              <a:buFont typeface="Arial" pitchFamily="34" charset="0"/>
              <a:buNone/>
            </a:pPr>
            <a:r>
              <a:rPr lang="nl-BE" altLang="es-ES" sz="1000" dirty="0" smtClean="0"/>
              <a:t>Horakova D. Neurology 2014;82(10 Suppl):P6.117</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
            <a:ext cx="9144000" cy="906463"/>
          </a:xfrm>
          <a:prstGeom prst="rect">
            <a:avLst/>
          </a:prstGeom>
          <a:solidFill>
            <a:srgbClr val="002060"/>
          </a:solidFill>
          <a:ln w="25400" cap="flat" cmpd="sng" algn="ctr">
            <a:noFill/>
            <a:prstDash val="solid"/>
          </a:ln>
          <a:effectLst/>
        </p:spPr>
        <p:txBody>
          <a:bodyPr anchor="ctr"/>
          <a:lstStyle/>
          <a:p>
            <a:pPr algn="ctr" eaLnBrk="1" fontAlgn="auto" hangingPunct="1">
              <a:spcBef>
                <a:spcPts val="0"/>
              </a:spcBef>
              <a:spcAft>
                <a:spcPts val="0"/>
              </a:spcAft>
              <a:defRPr/>
            </a:pPr>
            <a:endParaRPr lang="es-ES" sz="1800" kern="0">
              <a:solidFill>
                <a:srgbClr val="FFFFFF"/>
              </a:solidFill>
              <a:latin typeface="Calibri"/>
            </a:endParaRPr>
          </a:p>
        </p:txBody>
      </p:sp>
      <p:sp>
        <p:nvSpPr>
          <p:cNvPr id="3" name="2 Rectángulo"/>
          <p:cNvSpPr/>
          <p:nvPr/>
        </p:nvSpPr>
        <p:spPr>
          <a:xfrm>
            <a:off x="282222" y="1682751"/>
            <a:ext cx="8682567" cy="5016758"/>
          </a:xfrm>
          <a:prstGeom prst="rect">
            <a:avLst/>
          </a:prstGeom>
        </p:spPr>
        <p:txBody>
          <a:bodyPr>
            <a:spAutoFit/>
          </a:bodyPr>
          <a:lstStyle/>
          <a:p>
            <a:pPr algn="just" eaLnBrk="1" hangingPunct="1">
              <a:defRPr/>
            </a:pPr>
            <a:r>
              <a:rPr lang="en-US" sz="1600" b="1" dirty="0">
                <a:solidFill>
                  <a:srgbClr val="000000"/>
                </a:solidFill>
                <a:latin typeface="Calibri" pitchFamily="34" charset="0"/>
              </a:rPr>
              <a:t>ECTRIMS</a:t>
            </a:r>
            <a:r>
              <a:rPr lang="en-US" sz="1600" dirty="0">
                <a:solidFill>
                  <a:srgbClr val="000000"/>
                </a:solidFill>
                <a:latin typeface="Calibri" pitchFamily="34" charset="0"/>
              </a:rPr>
              <a:t> will support two fellowships annually, each with duration of 1 year, with an annual stipend of up to €50,000. </a:t>
            </a:r>
            <a:endParaRPr lang="ca-ES" sz="1600" dirty="0">
              <a:solidFill>
                <a:srgbClr val="000000"/>
              </a:solidFill>
              <a:latin typeface="Calibri" pitchFamily="34" charset="0"/>
            </a:endParaRPr>
          </a:p>
          <a:p>
            <a:pPr algn="just" eaLnBrk="1" hangingPunct="1">
              <a:defRPr/>
            </a:pPr>
            <a:endParaRPr lang="en-GB" sz="1600" b="1" dirty="0">
              <a:solidFill>
                <a:srgbClr val="000000"/>
              </a:solidFill>
              <a:latin typeface="Calibri" pitchFamily="34" charset="0"/>
            </a:endParaRPr>
          </a:p>
          <a:p>
            <a:pPr algn="just" eaLnBrk="1" hangingPunct="1">
              <a:defRPr/>
            </a:pPr>
            <a:r>
              <a:rPr lang="en-GB" sz="1600" b="1" dirty="0">
                <a:solidFill>
                  <a:srgbClr val="000000"/>
                </a:solidFill>
                <a:latin typeface="Calibri" pitchFamily="34" charset="0"/>
              </a:rPr>
              <a:t>Eligibility:</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Applicants should be under 40 years and affiliated to an academic department which can guarantee a continuation of his or her research. </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 </a:t>
            </a:r>
            <a:endParaRPr lang="ca-ES" sz="1600" dirty="0">
              <a:solidFill>
                <a:srgbClr val="000000"/>
              </a:solidFill>
              <a:latin typeface="Calibri" pitchFamily="34" charset="0"/>
            </a:endParaRPr>
          </a:p>
          <a:p>
            <a:pPr algn="just" eaLnBrk="1" hangingPunct="1">
              <a:defRPr/>
            </a:pPr>
            <a:r>
              <a:rPr lang="en-GB" sz="1600" b="1" dirty="0">
                <a:solidFill>
                  <a:srgbClr val="000000"/>
                </a:solidFill>
                <a:latin typeface="Calibri" pitchFamily="34" charset="0"/>
              </a:rPr>
              <a:t>Selection:</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The decision will be made within the Steering Committee of </a:t>
            </a:r>
            <a:r>
              <a:rPr lang="en-GB" sz="1600" b="1" dirty="0">
                <a:solidFill>
                  <a:srgbClr val="000000"/>
                </a:solidFill>
                <a:latin typeface="Calibri" pitchFamily="34" charset="0"/>
              </a:rPr>
              <a:t>MAGNIMS</a:t>
            </a:r>
            <a:r>
              <a:rPr lang="en-GB" sz="1600" dirty="0">
                <a:solidFill>
                  <a:srgbClr val="000000"/>
                </a:solidFill>
                <a:latin typeface="Calibri" pitchFamily="34" charset="0"/>
              </a:rPr>
              <a:t> based on the following criteria:</a:t>
            </a:r>
            <a:endParaRPr lang="ca-ES" sz="1600" dirty="0">
              <a:solidFill>
                <a:srgbClr val="000000"/>
              </a:solidFill>
              <a:latin typeface="Calibri" pitchFamily="34" charset="0"/>
            </a:endParaRPr>
          </a:p>
          <a:p>
            <a:pPr marL="285750" indent="-285750" algn="just" eaLnBrk="1" hangingPunct="1">
              <a:buFont typeface="Arial" pitchFamily="34" charset="0"/>
              <a:buChar char="•"/>
              <a:defRPr/>
            </a:pPr>
            <a:r>
              <a:rPr lang="en-GB" sz="1600" dirty="0">
                <a:solidFill>
                  <a:srgbClr val="000000"/>
                </a:solidFill>
                <a:latin typeface="Calibri" pitchFamily="34" charset="0"/>
              </a:rPr>
              <a:t>Applicants potential for scientific development including the capacity to carry out proposed research project</a:t>
            </a:r>
            <a:endParaRPr lang="ca-ES" sz="1600" dirty="0">
              <a:solidFill>
                <a:srgbClr val="000000"/>
              </a:solidFill>
              <a:latin typeface="Calibri" pitchFamily="34" charset="0"/>
            </a:endParaRPr>
          </a:p>
          <a:p>
            <a:pPr marL="285750" indent="-285750" algn="just" eaLnBrk="1" hangingPunct="1">
              <a:buFont typeface="Arial" pitchFamily="34" charset="0"/>
              <a:buChar char="•"/>
              <a:defRPr/>
            </a:pPr>
            <a:r>
              <a:rPr lang="en-GB" sz="1600" dirty="0">
                <a:solidFill>
                  <a:srgbClr val="000000"/>
                </a:solidFill>
                <a:latin typeface="Calibri" pitchFamily="34" charset="0"/>
              </a:rPr>
              <a:t>Quality of research project and its potential to serve the aims of the program</a:t>
            </a:r>
            <a:endParaRPr lang="ca-ES" sz="1600" dirty="0">
              <a:solidFill>
                <a:srgbClr val="000000"/>
              </a:solidFill>
              <a:latin typeface="Calibri" pitchFamily="34" charset="0"/>
            </a:endParaRPr>
          </a:p>
          <a:p>
            <a:pPr marL="285750" indent="-285750" algn="just" eaLnBrk="1" hangingPunct="1">
              <a:buFont typeface="Arial" pitchFamily="34" charset="0"/>
              <a:buChar char="•"/>
              <a:defRPr/>
            </a:pPr>
            <a:r>
              <a:rPr lang="en-GB" sz="1600" dirty="0">
                <a:solidFill>
                  <a:srgbClr val="000000"/>
                </a:solidFill>
                <a:latin typeface="Calibri" pitchFamily="34" charset="0"/>
              </a:rPr>
              <a:t>Appropriateness of home and host institutions  </a:t>
            </a:r>
            <a:endParaRPr lang="ca-ES" sz="1600" dirty="0">
              <a:solidFill>
                <a:srgbClr val="000000"/>
              </a:solidFill>
              <a:latin typeface="Calibri" pitchFamily="34" charset="0"/>
            </a:endParaRPr>
          </a:p>
          <a:p>
            <a:pPr algn="just" eaLnBrk="1" hangingPunct="1">
              <a:defRPr/>
            </a:pPr>
            <a:endParaRPr lang="en-GB" sz="1600" b="1" dirty="0">
              <a:solidFill>
                <a:srgbClr val="000000"/>
              </a:solidFill>
              <a:latin typeface="Calibri" pitchFamily="34" charset="0"/>
            </a:endParaRPr>
          </a:p>
          <a:p>
            <a:pPr algn="just" eaLnBrk="1" hangingPunct="1">
              <a:defRPr/>
            </a:pPr>
            <a:r>
              <a:rPr lang="en-GB" sz="1600" b="1" dirty="0">
                <a:solidFill>
                  <a:srgbClr val="000000"/>
                </a:solidFill>
                <a:latin typeface="Calibri" pitchFamily="34" charset="0"/>
              </a:rPr>
              <a:t>Application:</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The following documents are required:</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    Applicant’s curriculum vitae including publications</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    Project description according to the format described in the application form</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    Letter of acceptance from and short description of the host institution</a:t>
            </a:r>
            <a:endParaRPr lang="ca-ES" sz="1600" dirty="0">
              <a:solidFill>
                <a:srgbClr val="000000"/>
              </a:solidFill>
              <a:latin typeface="Calibri" pitchFamily="34" charset="0"/>
            </a:endParaRPr>
          </a:p>
          <a:p>
            <a:pPr algn="just" eaLnBrk="1" hangingPunct="1">
              <a:defRPr/>
            </a:pPr>
            <a:r>
              <a:rPr lang="en-GB" sz="1600" dirty="0">
                <a:solidFill>
                  <a:srgbClr val="000000"/>
                </a:solidFill>
                <a:latin typeface="Calibri" pitchFamily="34" charset="0"/>
              </a:rPr>
              <a:t>-    Letter of support from the home institution </a:t>
            </a:r>
            <a:endParaRPr lang="ca-ES" sz="1600" dirty="0">
              <a:solidFill>
                <a:srgbClr val="000000"/>
              </a:solidFill>
              <a:latin typeface="Calibri" pitchFamily="34" charset="0"/>
            </a:endParaRPr>
          </a:p>
        </p:txBody>
      </p:sp>
      <p:sp>
        <p:nvSpPr>
          <p:cNvPr id="257028" name="6 Rectángulo"/>
          <p:cNvSpPr>
            <a:spLocks noChangeArrowheads="1"/>
          </p:cNvSpPr>
          <p:nvPr/>
        </p:nvSpPr>
        <p:spPr bwMode="auto">
          <a:xfrm>
            <a:off x="987778" y="188913"/>
            <a:ext cx="7168444" cy="461962"/>
          </a:xfrm>
          <a:prstGeom prst="rect">
            <a:avLst/>
          </a:prstGeom>
          <a:noFill/>
          <a:ln w="9525">
            <a:noFill/>
            <a:miter lim="800000"/>
            <a:headEnd/>
            <a:tailEnd/>
          </a:ln>
        </p:spPr>
        <p:txBody>
          <a:bodyPr>
            <a:spAutoFit/>
          </a:bodyPr>
          <a:lstStyle/>
          <a:p>
            <a:pPr algn="ctr"/>
            <a:r>
              <a:rPr lang="es-ES" altLang="es-ES" b="1" smtClean="0">
                <a:solidFill>
                  <a:srgbClr val="FFFFFF"/>
                </a:solidFill>
                <a:latin typeface="Calibri" pitchFamily="34" charset="0"/>
              </a:rPr>
              <a:t>2016 ECTRIMS-MAGNIMS Research Fellowship</a:t>
            </a:r>
            <a:endParaRPr lang="es-ES" altLang="es-ES" smtClean="0">
              <a:solidFill>
                <a:srgbClr val="FFFFFF"/>
              </a:solidFill>
              <a:latin typeface="Calibri" pitchFamily="34" charset="0"/>
            </a:endParaRPr>
          </a:p>
        </p:txBody>
      </p:sp>
      <p:grpSp>
        <p:nvGrpSpPr>
          <p:cNvPr id="2" name="8 Grupo"/>
          <p:cNvGrpSpPr>
            <a:grpSpLocks/>
          </p:cNvGrpSpPr>
          <p:nvPr/>
        </p:nvGrpSpPr>
        <p:grpSpPr bwMode="auto">
          <a:xfrm>
            <a:off x="2276123" y="949325"/>
            <a:ext cx="4591756" cy="655638"/>
            <a:chOff x="2177187" y="948580"/>
            <a:chExt cx="4591465" cy="656412"/>
          </a:xfrm>
        </p:grpSpPr>
        <p:pic>
          <p:nvPicPr>
            <p:cNvPr id="257030" name="Picture 2" descr=" ">
              <a:hlinkClick r:id="rId3"/>
            </p:cNvPr>
            <p:cNvPicPr>
              <a:picLocks noChangeAspect="1" noChangeArrowheads="1"/>
            </p:cNvPicPr>
            <p:nvPr/>
          </p:nvPicPr>
          <p:blipFill>
            <a:blip r:embed="rId4" cstate="print"/>
            <a:srcRect/>
            <a:stretch>
              <a:fillRect/>
            </a:stretch>
          </p:blipFill>
          <p:spPr bwMode="auto">
            <a:xfrm>
              <a:off x="2177187" y="948580"/>
              <a:ext cx="1927944" cy="656412"/>
            </a:xfrm>
            <a:prstGeom prst="rect">
              <a:avLst/>
            </a:prstGeom>
            <a:noFill/>
            <a:ln w="9525">
              <a:noFill/>
              <a:miter lim="800000"/>
              <a:headEnd/>
              <a:tailEnd/>
            </a:ln>
          </p:spPr>
        </p:pic>
        <p:pic>
          <p:nvPicPr>
            <p:cNvPr id="257031" name="Picture 2" descr="MAGNIMS"/>
            <p:cNvPicPr>
              <a:picLocks noChangeAspect="1" noChangeArrowheads="1"/>
            </p:cNvPicPr>
            <p:nvPr/>
          </p:nvPicPr>
          <p:blipFill>
            <a:blip r:embed="rId5" cstate="print"/>
            <a:srcRect/>
            <a:stretch>
              <a:fillRect/>
            </a:stretch>
          </p:blipFill>
          <p:spPr bwMode="auto">
            <a:xfrm>
              <a:off x="4304852" y="948968"/>
              <a:ext cx="2463800" cy="655637"/>
            </a:xfrm>
            <a:prstGeom prst="rect">
              <a:avLst/>
            </a:prstGeom>
            <a:solidFill>
              <a:schemeClr val="bg1"/>
            </a:solid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7164" y="1433515"/>
            <a:ext cx="8986837" cy="4156075"/>
          </a:xfrm>
          <a:prstGeom prst="rect">
            <a:avLst/>
          </a:prstGeom>
        </p:spPr>
        <p:txBody>
          <a:bodyPr>
            <a:spAutoFit/>
          </a:bodyPr>
          <a:lstStyle/>
          <a:p>
            <a:pPr marL="342900" indent="-342900" algn="just" eaLnBrk="0" hangingPunct="0">
              <a:buFont typeface="Arial" panose="020B0604020202020204" pitchFamily="34" charset="0"/>
              <a:buChar char="•"/>
              <a:defRPr/>
            </a:pPr>
            <a:r>
              <a:rPr lang="es-ES" sz="2400" b="1" dirty="0" err="1">
                <a:solidFill>
                  <a:srgbClr val="000000"/>
                </a:solidFill>
                <a:latin typeface="Calibri"/>
              </a:rPr>
              <a:t>Affects</a:t>
            </a:r>
            <a:r>
              <a:rPr lang="es-ES" sz="2400" b="1" dirty="0">
                <a:solidFill>
                  <a:srgbClr val="000000"/>
                </a:solidFill>
                <a:latin typeface="Calibri"/>
              </a:rPr>
              <a:t> </a:t>
            </a:r>
            <a:r>
              <a:rPr lang="es-ES" sz="2400" b="1" dirty="0" err="1">
                <a:solidFill>
                  <a:srgbClr val="000000"/>
                </a:solidFill>
                <a:latin typeface="Calibri"/>
              </a:rPr>
              <a:t>the</a:t>
            </a:r>
            <a:r>
              <a:rPr lang="es-ES" sz="2400" b="1" dirty="0">
                <a:solidFill>
                  <a:srgbClr val="000000"/>
                </a:solidFill>
                <a:latin typeface="Calibri"/>
              </a:rPr>
              <a:t> </a:t>
            </a:r>
            <a:r>
              <a:rPr lang="es-ES" sz="2400" b="1" dirty="0" err="1">
                <a:solidFill>
                  <a:srgbClr val="000000"/>
                </a:solidFill>
                <a:latin typeface="Calibri"/>
              </a:rPr>
              <a:t>majority</a:t>
            </a:r>
            <a:r>
              <a:rPr lang="es-ES" sz="2400" b="1" dirty="0">
                <a:solidFill>
                  <a:srgbClr val="000000"/>
                </a:solidFill>
                <a:latin typeface="Calibri"/>
              </a:rPr>
              <a:t> of MS </a:t>
            </a:r>
            <a:r>
              <a:rPr lang="es-ES" sz="2400" b="1" dirty="0" err="1">
                <a:solidFill>
                  <a:srgbClr val="000000"/>
                </a:solidFill>
                <a:latin typeface="Calibri"/>
              </a:rPr>
              <a:t>patients</a:t>
            </a:r>
            <a:r>
              <a:rPr lang="es-ES" sz="2400" b="1" dirty="0">
                <a:solidFill>
                  <a:srgbClr val="000000"/>
                </a:solidFill>
                <a:latin typeface="Calibri"/>
              </a:rPr>
              <a:t> </a:t>
            </a:r>
            <a:r>
              <a:rPr lang="es-ES" sz="2400" dirty="0">
                <a:solidFill>
                  <a:srgbClr val="000000"/>
                </a:solidFill>
                <a:latin typeface="Calibri"/>
              </a:rPr>
              <a:t>(++ SPMS, + PPMS), </a:t>
            </a:r>
            <a:r>
              <a:rPr lang="es-ES" sz="2400" b="1" dirty="0" err="1">
                <a:solidFill>
                  <a:srgbClr val="000000"/>
                </a:solidFill>
                <a:latin typeface="Calibri"/>
              </a:rPr>
              <a:t>progressive</a:t>
            </a:r>
            <a:r>
              <a:rPr lang="es-ES" sz="2400" b="1" dirty="0">
                <a:solidFill>
                  <a:srgbClr val="000000"/>
                </a:solidFill>
                <a:latin typeface="Calibri"/>
              </a:rPr>
              <a:t> </a:t>
            </a:r>
            <a:r>
              <a:rPr lang="es-ES" sz="2400" b="1" dirty="0" err="1">
                <a:solidFill>
                  <a:srgbClr val="000000"/>
                </a:solidFill>
                <a:latin typeface="Calibri"/>
              </a:rPr>
              <a:t>over</a:t>
            </a:r>
            <a:r>
              <a:rPr lang="es-ES" sz="2400" b="1" dirty="0">
                <a:solidFill>
                  <a:srgbClr val="000000"/>
                </a:solidFill>
                <a:latin typeface="Calibri"/>
              </a:rPr>
              <a:t> time </a:t>
            </a:r>
          </a:p>
          <a:p>
            <a:pPr algn="just" eaLnBrk="0" hangingPunct="0">
              <a:defRPr/>
            </a:pPr>
            <a:r>
              <a:rPr lang="es-ES" sz="2400" dirty="0">
                <a:solidFill>
                  <a:srgbClr val="000000"/>
                </a:solidFill>
                <a:latin typeface="Calibri"/>
              </a:rPr>
              <a:t>	(Stevenson, 1998; </a:t>
            </a:r>
            <a:r>
              <a:rPr lang="es-ES" sz="2400" dirty="0" err="1">
                <a:solidFill>
                  <a:srgbClr val="000000"/>
                </a:solidFill>
                <a:latin typeface="Calibri"/>
              </a:rPr>
              <a:t>Lin</a:t>
            </a:r>
            <a:r>
              <a:rPr lang="es-ES" sz="2400" dirty="0">
                <a:solidFill>
                  <a:srgbClr val="000000"/>
                </a:solidFill>
                <a:latin typeface="Calibri"/>
              </a:rPr>
              <a:t>, 2003; </a:t>
            </a:r>
            <a:r>
              <a:rPr lang="es-ES" sz="2400" dirty="0" err="1">
                <a:solidFill>
                  <a:srgbClr val="000000"/>
                </a:solidFill>
                <a:latin typeface="Calibri"/>
              </a:rPr>
              <a:t>Furby</a:t>
            </a:r>
            <a:r>
              <a:rPr lang="es-ES" sz="2400" dirty="0">
                <a:solidFill>
                  <a:srgbClr val="000000"/>
                </a:solidFill>
                <a:latin typeface="Calibri"/>
              </a:rPr>
              <a:t>, 2008, 2010; </a:t>
            </a:r>
            <a:r>
              <a:rPr lang="es-ES" sz="2400" dirty="0" err="1">
                <a:solidFill>
                  <a:srgbClr val="000000"/>
                </a:solidFill>
                <a:latin typeface="Calibri"/>
              </a:rPr>
              <a:t>Rocca</a:t>
            </a:r>
            <a:r>
              <a:rPr lang="es-ES" sz="2400" dirty="0">
                <a:solidFill>
                  <a:srgbClr val="000000"/>
                </a:solidFill>
                <a:latin typeface="Calibri"/>
              </a:rPr>
              <a:t>, 2011,</a:t>
            </a:r>
          </a:p>
          <a:p>
            <a:pPr algn="just" eaLnBrk="0" hangingPunct="0">
              <a:defRPr/>
            </a:pPr>
            <a:r>
              <a:rPr lang="es-ES" sz="2400" dirty="0">
                <a:solidFill>
                  <a:srgbClr val="000000"/>
                </a:solidFill>
                <a:latin typeface="Calibri"/>
              </a:rPr>
              <a:t>	</a:t>
            </a:r>
            <a:r>
              <a:rPr lang="es-ES" sz="2400" dirty="0" err="1">
                <a:solidFill>
                  <a:srgbClr val="000000"/>
                </a:solidFill>
                <a:latin typeface="Calibri"/>
              </a:rPr>
              <a:t>Lukas</a:t>
            </a:r>
            <a:r>
              <a:rPr lang="es-ES" sz="2400" dirty="0">
                <a:solidFill>
                  <a:srgbClr val="000000"/>
                </a:solidFill>
                <a:latin typeface="Calibri"/>
              </a:rPr>
              <a:t> 2013, </a:t>
            </a:r>
            <a:r>
              <a:rPr lang="es-ES" sz="2400" dirty="0" err="1">
                <a:solidFill>
                  <a:srgbClr val="000000"/>
                </a:solidFill>
                <a:latin typeface="Calibri"/>
              </a:rPr>
              <a:t>Lukas</a:t>
            </a:r>
            <a:r>
              <a:rPr lang="es-ES" sz="2400" dirty="0">
                <a:solidFill>
                  <a:srgbClr val="000000"/>
                </a:solidFill>
                <a:latin typeface="Calibri"/>
              </a:rPr>
              <a:t> 2014)</a:t>
            </a:r>
          </a:p>
          <a:p>
            <a:pPr marL="342900" indent="-342900" algn="just" eaLnBrk="0" hangingPunct="0">
              <a:buFont typeface="Arial" panose="020B0604020202020204" pitchFamily="34" charset="0"/>
              <a:buChar char="•"/>
              <a:defRPr/>
            </a:pPr>
            <a:r>
              <a:rPr lang="es-ES" sz="2400" b="1" dirty="0" err="1">
                <a:solidFill>
                  <a:srgbClr val="000000"/>
                </a:solidFill>
                <a:latin typeface="Calibri"/>
              </a:rPr>
              <a:t>Moderate</a:t>
            </a:r>
            <a:r>
              <a:rPr lang="es-ES" sz="2400" b="1" dirty="0">
                <a:solidFill>
                  <a:srgbClr val="000000"/>
                </a:solidFill>
                <a:latin typeface="Calibri"/>
              </a:rPr>
              <a:t> </a:t>
            </a:r>
            <a:r>
              <a:rPr lang="es-ES" sz="2400" b="1" dirty="0" err="1">
                <a:solidFill>
                  <a:srgbClr val="000000"/>
                </a:solidFill>
                <a:latin typeface="Calibri"/>
              </a:rPr>
              <a:t>association</a:t>
            </a:r>
            <a:r>
              <a:rPr lang="es-ES" sz="2400" b="1" dirty="0">
                <a:solidFill>
                  <a:srgbClr val="000000"/>
                </a:solidFill>
                <a:latin typeface="Calibri"/>
              </a:rPr>
              <a:t> </a:t>
            </a:r>
            <a:r>
              <a:rPr lang="es-ES" sz="2400" b="1" dirty="0" err="1">
                <a:solidFill>
                  <a:srgbClr val="000000"/>
                </a:solidFill>
                <a:latin typeface="Calibri"/>
              </a:rPr>
              <a:t>with</a:t>
            </a:r>
            <a:r>
              <a:rPr lang="es-ES" sz="2400" b="1" dirty="0">
                <a:solidFill>
                  <a:srgbClr val="000000"/>
                </a:solidFill>
                <a:latin typeface="Calibri"/>
              </a:rPr>
              <a:t> </a:t>
            </a:r>
            <a:r>
              <a:rPr lang="es-ES" sz="2400" b="1" dirty="0" err="1">
                <a:solidFill>
                  <a:srgbClr val="000000"/>
                </a:solidFill>
                <a:latin typeface="Calibri"/>
              </a:rPr>
              <a:t>clinical</a:t>
            </a:r>
            <a:r>
              <a:rPr lang="es-ES" sz="2400" b="1" dirty="0">
                <a:solidFill>
                  <a:srgbClr val="000000"/>
                </a:solidFill>
                <a:latin typeface="Calibri"/>
              </a:rPr>
              <a:t> status </a:t>
            </a:r>
          </a:p>
          <a:p>
            <a:pPr algn="just" eaLnBrk="0" hangingPunct="0">
              <a:defRPr/>
            </a:pPr>
            <a:r>
              <a:rPr lang="es-ES" sz="2400" dirty="0">
                <a:solidFill>
                  <a:srgbClr val="000000"/>
                </a:solidFill>
                <a:latin typeface="Calibri"/>
              </a:rPr>
              <a:t>	(</a:t>
            </a:r>
            <a:r>
              <a:rPr lang="es-ES" sz="2400" dirty="0" err="1">
                <a:solidFill>
                  <a:srgbClr val="000000"/>
                </a:solidFill>
                <a:latin typeface="Calibri"/>
              </a:rPr>
              <a:t>Losseff</a:t>
            </a:r>
            <a:r>
              <a:rPr lang="es-ES" sz="2400" dirty="0">
                <a:solidFill>
                  <a:srgbClr val="000000"/>
                </a:solidFill>
                <a:latin typeface="Calibri"/>
              </a:rPr>
              <a:t>, 1996; </a:t>
            </a:r>
            <a:r>
              <a:rPr lang="es-ES" sz="2400" dirty="0" err="1">
                <a:solidFill>
                  <a:srgbClr val="000000"/>
                </a:solidFill>
                <a:latin typeface="Calibri"/>
              </a:rPr>
              <a:t>Nijeholt</a:t>
            </a:r>
            <a:r>
              <a:rPr lang="es-ES" sz="2400" dirty="0">
                <a:solidFill>
                  <a:srgbClr val="000000"/>
                </a:solidFill>
                <a:latin typeface="Calibri"/>
              </a:rPr>
              <a:t>, 1998; Edwards, 1999, </a:t>
            </a:r>
            <a:r>
              <a:rPr lang="es-ES" sz="2400" dirty="0" err="1">
                <a:solidFill>
                  <a:srgbClr val="000000"/>
                </a:solidFill>
                <a:latin typeface="Calibri"/>
              </a:rPr>
              <a:t>Furby</a:t>
            </a:r>
            <a:r>
              <a:rPr lang="es-ES" sz="2400" dirty="0">
                <a:solidFill>
                  <a:srgbClr val="000000"/>
                </a:solidFill>
                <a:latin typeface="Calibri"/>
              </a:rPr>
              <a:t>, 2008; 	</a:t>
            </a:r>
            <a:r>
              <a:rPr lang="es-ES" sz="2400" dirty="0" err="1">
                <a:solidFill>
                  <a:srgbClr val="000000"/>
                </a:solidFill>
                <a:latin typeface="Calibri"/>
              </a:rPr>
              <a:t>Rocca</a:t>
            </a:r>
            <a:r>
              <a:rPr lang="es-ES" sz="2400" dirty="0">
                <a:solidFill>
                  <a:srgbClr val="000000"/>
                </a:solidFill>
                <a:latin typeface="Calibri"/>
              </a:rPr>
              <a:t>, 2011, </a:t>
            </a:r>
            <a:r>
              <a:rPr lang="es-ES" sz="2400" dirty="0" err="1">
                <a:solidFill>
                  <a:srgbClr val="000000"/>
                </a:solidFill>
                <a:latin typeface="Calibri"/>
              </a:rPr>
              <a:t>Lukas</a:t>
            </a:r>
            <a:r>
              <a:rPr lang="es-ES" sz="2400" dirty="0">
                <a:solidFill>
                  <a:srgbClr val="000000"/>
                </a:solidFill>
                <a:latin typeface="Calibri"/>
              </a:rPr>
              <a:t> 2013)</a:t>
            </a:r>
          </a:p>
          <a:p>
            <a:pPr marL="342900" indent="-342900" algn="just" eaLnBrk="0" hangingPunct="0">
              <a:buFont typeface="Arial" panose="020B0604020202020204" pitchFamily="34" charset="0"/>
              <a:buChar char="•"/>
              <a:defRPr/>
            </a:pPr>
            <a:r>
              <a:rPr lang="es-ES" sz="2400" b="1" dirty="0" err="1">
                <a:solidFill>
                  <a:srgbClr val="000000"/>
                </a:solidFill>
                <a:latin typeface="Calibri"/>
              </a:rPr>
              <a:t>Faster</a:t>
            </a:r>
            <a:r>
              <a:rPr lang="es-ES" sz="2400" b="1" dirty="0">
                <a:solidFill>
                  <a:srgbClr val="000000"/>
                </a:solidFill>
                <a:latin typeface="Calibri"/>
              </a:rPr>
              <a:t> in MS </a:t>
            </a:r>
            <a:r>
              <a:rPr lang="es-ES" sz="2400" b="1" dirty="0" err="1">
                <a:solidFill>
                  <a:srgbClr val="000000"/>
                </a:solidFill>
                <a:latin typeface="Calibri"/>
              </a:rPr>
              <a:t>patients</a:t>
            </a:r>
            <a:r>
              <a:rPr lang="es-ES" sz="2400" b="1" dirty="0">
                <a:solidFill>
                  <a:srgbClr val="000000"/>
                </a:solidFill>
                <a:latin typeface="Calibri"/>
              </a:rPr>
              <a:t> </a:t>
            </a:r>
            <a:r>
              <a:rPr lang="es-ES" sz="2400" b="1" dirty="0" err="1">
                <a:solidFill>
                  <a:srgbClr val="000000"/>
                </a:solidFill>
                <a:latin typeface="Calibri"/>
              </a:rPr>
              <a:t>with</a:t>
            </a:r>
            <a:r>
              <a:rPr lang="es-ES" sz="2400" b="1" dirty="0">
                <a:solidFill>
                  <a:srgbClr val="000000"/>
                </a:solidFill>
                <a:latin typeface="Calibri"/>
              </a:rPr>
              <a:t> </a:t>
            </a:r>
            <a:r>
              <a:rPr lang="es-ES" sz="2400" b="1" dirty="0" err="1">
                <a:solidFill>
                  <a:srgbClr val="000000"/>
                </a:solidFill>
                <a:latin typeface="Calibri"/>
              </a:rPr>
              <a:t>disability</a:t>
            </a:r>
            <a:r>
              <a:rPr lang="es-ES" sz="2400" b="1" dirty="0">
                <a:solidFill>
                  <a:srgbClr val="000000"/>
                </a:solidFill>
                <a:latin typeface="Calibri"/>
              </a:rPr>
              <a:t> </a:t>
            </a:r>
            <a:r>
              <a:rPr lang="es-ES" sz="2400" b="1" dirty="0" err="1">
                <a:solidFill>
                  <a:srgbClr val="000000"/>
                </a:solidFill>
                <a:latin typeface="Calibri"/>
              </a:rPr>
              <a:t>progression</a:t>
            </a:r>
            <a:r>
              <a:rPr lang="es-ES" sz="2400" b="1" dirty="0">
                <a:solidFill>
                  <a:srgbClr val="000000"/>
                </a:solidFill>
                <a:latin typeface="Calibri"/>
              </a:rPr>
              <a:t> </a:t>
            </a:r>
            <a:r>
              <a:rPr lang="es-ES" sz="2400" b="1" dirty="0" err="1">
                <a:solidFill>
                  <a:srgbClr val="000000"/>
                </a:solidFill>
                <a:latin typeface="Calibri"/>
              </a:rPr>
              <a:t>over</a:t>
            </a:r>
            <a:r>
              <a:rPr lang="es-ES" sz="2400" b="1" dirty="0">
                <a:solidFill>
                  <a:srgbClr val="000000"/>
                </a:solidFill>
                <a:latin typeface="Calibri"/>
              </a:rPr>
              <a:t> time </a:t>
            </a:r>
          </a:p>
          <a:p>
            <a:pPr algn="just" eaLnBrk="0" hangingPunct="0">
              <a:defRPr/>
            </a:pPr>
            <a:r>
              <a:rPr lang="es-ES" sz="2400" dirty="0">
                <a:solidFill>
                  <a:srgbClr val="000000"/>
                </a:solidFill>
                <a:latin typeface="Calibri"/>
              </a:rPr>
              <a:t>	(</a:t>
            </a:r>
            <a:r>
              <a:rPr lang="es-ES" sz="2400" dirty="0" err="1">
                <a:solidFill>
                  <a:srgbClr val="000000"/>
                </a:solidFill>
                <a:latin typeface="Calibri"/>
              </a:rPr>
              <a:t>Lukas</a:t>
            </a:r>
            <a:r>
              <a:rPr lang="es-ES" sz="2400" dirty="0">
                <a:solidFill>
                  <a:srgbClr val="000000"/>
                </a:solidFill>
                <a:latin typeface="Calibri"/>
              </a:rPr>
              <a:t> 2014)</a:t>
            </a:r>
          </a:p>
          <a:p>
            <a:pPr marL="342900" indent="-342900" algn="just" eaLnBrk="0" hangingPunct="0">
              <a:buFont typeface="Arial" panose="020B0604020202020204" pitchFamily="34" charset="0"/>
              <a:buChar char="•"/>
              <a:defRPr/>
            </a:pPr>
            <a:r>
              <a:rPr lang="es-ES" sz="2400" b="1" dirty="0" err="1">
                <a:solidFill>
                  <a:srgbClr val="000000"/>
                </a:solidFill>
                <a:latin typeface="Calibri"/>
              </a:rPr>
              <a:t>Relevant</a:t>
            </a:r>
            <a:r>
              <a:rPr lang="es-ES" sz="2400" b="1" dirty="0">
                <a:solidFill>
                  <a:srgbClr val="000000"/>
                </a:solidFill>
                <a:latin typeface="Calibri"/>
              </a:rPr>
              <a:t> </a:t>
            </a:r>
            <a:r>
              <a:rPr lang="es-ES" sz="2400" b="1" dirty="0" err="1">
                <a:solidFill>
                  <a:srgbClr val="000000"/>
                </a:solidFill>
                <a:latin typeface="Calibri"/>
              </a:rPr>
              <a:t>for</a:t>
            </a:r>
            <a:r>
              <a:rPr lang="es-ES" sz="2400" b="1" dirty="0">
                <a:solidFill>
                  <a:srgbClr val="000000"/>
                </a:solidFill>
                <a:latin typeface="Calibri"/>
              </a:rPr>
              <a:t> </a:t>
            </a:r>
            <a:r>
              <a:rPr lang="es-ES" sz="2400" b="1" dirty="0" err="1">
                <a:solidFill>
                  <a:srgbClr val="000000"/>
                </a:solidFill>
                <a:latin typeface="Calibri"/>
              </a:rPr>
              <a:t>disability</a:t>
            </a:r>
            <a:r>
              <a:rPr lang="es-ES" sz="2400" b="1" dirty="0">
                <a:solidFill>
                  <a:srgbClr val="000000"/>
                </a:solidFill>
                <a:latin typeface="Calibri"/>
              </a:rPr>
              <a:t> in </a:t>
            </a:r>
            <a:r>
              <a:rPr lang="es-ES" sz="2400" b="1" dirty="0" err="1">
                <a:solidFill>
                  <a:srgbClr val="000000"/>
                </a:solidFill>
                <a:latin typeface="Calibri"/>
              </a:rPr>
              <a:t>the</a:t>
            </a:r>
            <a:r>
              <a:rPr lang="es-ES" sz="2400" b="1" dirty="0">
                <a:solidFill>
                  <a:srgbClr val="000000"/>
                </a:solidFill>
                <a:latin typeface="Calibri"/>
              </a:rPr>
              <a:t> </a:t>
            </a:r>
            <a:r>
              <a:rPr lang="es-ES" sz="2400" b="1" dirty="0" err="1">
                <a:solidFill>
                  <a:srgbClr val="000000"/>
                </a:solidFill>
                <a:latin typeface="Calibri"/>
              </a:rPr>
              <a:t>long</a:t>
            </a:r>
            <a:r>
              <a:rPr lang="es-ES" sz="2400" b="1" dirty="0">
                <a:solidFill>
                  <a:srgbClr val="000000"/>
                </a:solidFill>
                <a:latin typeface="Calibri"/>
              </a:rPr>
              <a:t> </a:t>
            </a:r>
            <a:r>
              <a:rPr lang="es-ES" sz="2400" b="1" dirty="0" err="1">
                <a:solidFill>
                  <a:srgbClr val="000000"/>
                </a:solidFill>
                <a:latin typeface="Calibri"/>
              </a:rPr>
              <a:t>term</a:t>
            </a:r>
            <a:r>
              <a:rPr lang="es-ES" sz="2400" b="1" dirty="0">
                <a:solidFill>
                  <a:srgbClr val="000000"/>
                </a:solidFill>
                <a:latin typeface="Calibri"/>
              </a:rPr>
              <a:t> </a:t>
            </a:r>
          </a:p>
          <a:p>
            <a:pPr algn="just" eaLnBrk="0" hangingPunct="0">
              <a:defRPr/>
            </a:pPr>
            <a:r>
              <a:rPr lang="es-ES" sz="2400" dirty="0">
                <a:solidFill>
                  <a:srgbClr val="000000"/>
                </a:solidFill>
                <a:latin typeface="Calibri"/>
              </a:rPr>
              <a:t>	(Kearney, 2014)</a:t>
            </a:r>
          </a:p>
        </p:txBody>
      </p:sp>
      <p:sp>
        <p:nvSpPr>
          <p:cNvPr id="4" name="Rectángulo 3"/>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5"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defRPr/>
            </a:pPr>
            <a:r>
              <a:rPr lang="en-US" altLang="en-US" sz="2400" dirty="0" smtClean="0">
                <a:solidFill>
                  <a:srgbClr val="FFFFFF"/>
                </a:solidFill>
              </a:rPr>
              <a:t>Spinal cord atrophy in MS</a:t>
            </a:r>
            <a:endParaRPr lang="en-US" kern="0" dirty="0">
              <a:solidFill>
                <a:srgbClr val="FFFFFF"/>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85800" y="5934075"/>
            <a:ext cx="1905000" cy="406400"/>
          </a:xfrm>
          <a:prstGeom prst="rect">
            <a:avLst/>
          </a:prstGeom>
          <a:noFill/>
          <a:ln>
            <a:noFill/>
          </a:ln>
          <a:extLst>
            <a:ext uri="{909E8E84-426E-40DD-AFC4-6F175D3DCCD1}"/>
            <a:ext uri="{91240B29-F687-4F45-9708-019B960494DF}"/>
          </a:extLst>
        </p:spPr>
        <p:txBody>
          <a:bodyPr wrap="none" anchor="ct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endParaRPr lang="it-IT" altLang="es-ES" sz="2489" smtClean="0">
              <a:solidFill>
                <a:srgbClr val="FFFFFF"/>
              </a:solidFill>
              <a:latin typeface="Calibri"/>
            </a:endParaRPr>
          </a:p>
        </p:txBody>
      </p:sp>
      <p:grpSp>
        <p:nvGrpSpPr>
          <p:cNvPr id="2" name="Grupo 2"/>
          <p:cNvGrpSpPr>
            <a:grpSpLocks/>
          </p:cNvGrpSpPr>
          <p:nvPr/>
        </p:nvGrpSpPr>
        <p:grpSpPr bwMode="auto">
          <a:xfrm>
            <a:off x="1606922" y="1099457"/>
            <a:ext cx="5623772" cy="3663724"/>
            <a:chOff x="2204102" y="1509083"/>
            <a:chExt cx="4909909" cy="3199906"/>
          </a:xfrm>
        </p:grpSpPr>
        <p:graphicFrame>
          <p:nvGraphicFramePr>
            <p:cNvPr id="6" name="Grafico 18"/>
            <p:cNvGraphicFramePr/>
            <p:nvPr/>
          </p:nvGraphicFramePr>
          <p:xfrm>
            <a:off x="2204102" y="1509083"/>
            <a:ext cx="4909909" cy="3199906"/>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22"/>
            <p:cNvSpPr txBox="1">
              <a:spLocks noChangeArrowheads="1"/>
            </p:cNvSpPr>
            <p:nvPr/>
          </p:nvSpPr>
          <p:spPr bwMode="auto">
            <a:xfrm>
              <a:off x="2653343" y="2550839"/>
              <a:ext cx="530890" cy="530198"/>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r>
                <a:rPr lang="it-IT" altLang="es-ES" sz="1422" b="1" smtClean="0">
                  <a:solidFill>
                    <a:srgbClr val="000000"/>
                  </a:solidFill>
                  <a:latin typeface="Calibri"/>
                </a:rPr>
                <a:t>75.0</a:t>
              </a:r>
            </a:p>
            <a:p>
              <a:pPr eaLnBrk="0" hangingPunct="0">
                <a:defRPr/>
              </a:pPr>
              <a:r>
                <a:rPr lang="it-IT" altLang="es-ES" sz="1422" b="1" smtClean="0">
                  <a:solidFill>
                    <a:srgbClr val="000000"/>
                  </a:solidFill>
                  <a:latin typeface="Calibri"/>
                </a:rPr>
                <a:t>(6.9)</a:t>
              </a:r>
            </a:p>
          </p:txBody>
        </p:sp>
        <p:sp>
          <p:nvSpPr>
            <p:cNvPr id="9" name="CasellaDiTesto 23"/>
            <p:cNvSpPr txBox="1">
              <a:spLocks noChangeArrowheads="1"/>
            </p:cNvSpPr>
            <p:nvPr/>
          </p:nvSpPr>
          <p:spPr bwMode="auto">
            <a:xfrm>
              <a:off x="4124888" y="2789046"/>
              <a:ext cx="530890" cy="530198"/>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r>
                <a:rPr lang="it-IT" altLang="es-ES" sz="1422" b="1" smtClean="0">
                  <a:solidFill>
                    <a:srgbClr val="000000"/>
                  </a:solidFill>
                  <a:latin typeface="Calibri"/>
                </a:rPr>
                <a:t>69.5</a:t>
              </a:r>
            </a:p>
            <a:p>
              <a:pPr eaLnBrk="0" hangingPunct="0">
                <a:defRPr/>
              </a:pPr>
              <a:r>
                <a:rPr lang="it-IT" altLang="es-ES" sz="1422" b="1" smtClean="0">
                  <a:solidFill>
                    <a:srgbClr val="000000"/>
                  </a:solidFill>
                  <a:latin typeface="Calibri"/>
                </a:rPr>
                <a:t>(8.7)</a:t>
              </a:r>
            </a:p>
          </p:txBody>
        </p:sp>
        <p:sp>
          <p:nvSpPr>
            <p:cNvPr id="10" name="CasellaDiTesto 24"/>
            <p:cNvSpPr txBox="1">
              <a:spLocks noChangeArrowheads="1"/>
            </p:cNvSpPr>
            <p:nvPr/>
          </p:nvSpPr>
          <p:spPr bwMode="auto">
            <a:xfrm>
              <a:off x="4890027" y="2979611"/>
              <a:ext cx="530890" cy="530198"/>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r>
                <a:rPr lang="it-IT" altLang="es-ES" sz="1422" b="1" smtClean="0">
                  <a:solidFill>
                    <a:srgbClr val="000000"/>
                  </a:solidFill>
                  <a:latin typeface="Calibri"/>
                </a:rPr>
                <a:t>61.8</a:t>
              </a:r>
            </a:p>
            <a:p>
              <a:pPr eaLnBrk="0" hangingPunct="0">
                <a:defRPr/>
              </a:pPr>
              <a:r>
                <a:rPr lang="it-IT" altLang="es-ES" sz="1422" b="1" smtClean="0">
                  <a:solidFill>
                    <a:srgbClr val="000000"/>
                  </a:solidFill>
                  <a:latin typeface="Calibri"/>
                </a:rPr>
                <a:t>(8.5)</a:t>
              </a:r>
            </a:p>
          </p:txBody>
        </p:sp>
        <p:sp>
          <p:nvSpPr>
            <p:cNvPr id="11" name="CasellaDiTesto 25"/>
            <p:cNvSpPr txBox="1">
              <a:spLocks noChangeArrowheads="1"/>
            </p:cNvSpPr>
            <p:nvPr/>
          </p:nvSpPr>
          <p:spPr bwMode="auto">
            <a:xfrm>
              <a:off x="5656754" y="2662002"/>
              <a:ext cx="530890" cy="530198"/>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r>
                <a:rPr lang="it-IT" altLang="es-ES" sz="1422" b="1" smtClean="0">
                  <a:solidFill>
                    <a:srgbClr val="000000"/>
                  </a:solidFill>
                  <a:latin typeface="Calibri"/>
                </a:rPr>
                <a:t>70.9</a:t>
              </a:r>
            </a:p>
            <a:p>
              <a:pPr eaLnBrk="0" hangingPunct="0">
                <a:defRPr/>
              </a:pPr>
              <a:r>
                <a:rPr lang="it-IT" altLang="es-ES" sz="1422" b="1" smtClean="0">
                  <a:solidFill>
                    <a:srgbClr val="000000"/>
                  </a:solidFill>
                  <a:latin typeface="Calibri"/>
                </a:rPr>
                <a:t>(8.9)</a:t>
              </a:r>
            </a:p>
          </p:txBody>
        </p:sp>
        <p:sp>
          <p:nvSpPr>
            <p:cNvPr id="12" name="CasellaDiTesto 26"/>
            <p:cNvSpPr txBox="1">
              <a:spLocks noChangeArrowheads="1"/>
            </p:cNvSpPr>
            <p:nvPr/>
          </p:nvSpPr>
          <p:spPr bwMode="auto">
            <a:xfrm>
              <a:off x="6364746" y="2422207"/>
              <a:ext cx="530890" cy="530198"/>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r>
                <a:rPr lang="it-IT" altLang="es-ES" sz="1422" b="1" smtClean="0">
                  <a:solidFill>
                    <a:srgbClr val="000000"/>
                  </a:solidFill>
                  <a:latin typeface="Calibri"/>
                </a:rPr>
                <a:t>78.1</a:t>
              </a:r>
            </a:p>
            <a:p>
              <a:pPr eaLnBrk="0" hangingPunct="0">
                <a:defRPr/>
              </a:pPr>
              <a:r>
                <a:rPr lang="it-IT" altLang="es-ES" sz="1422" b="1" smtClean="0">
                  <a:solidFill>
                    <a:srgbClr val="000000"/>
                  </a:solidFill>
                  <a:latin typeface="Calibri"/>
                </a:rPr>
                <a:t>(9.5)</a:t>
              </a:r>
            </a:p>
          </p:txBody>
        </p:sp>
        <p:sp>
          <p:nvSpPr>
            <p:cNvPr id="13" name="CasellaDiTesto 27"/>
            <p:cNvSpPr txBox="1">
              <a:spLocks noChangeArrowheads="1"/>
            </p:cNvSpPr>
            <p:nvPr/>
          </p:nvSpPr>
          <p:spPr bwMode="auto">
            <a:xfrm>
              <a:off x="3418483" y="2523842"/>
              <a:ext cx="530890" cy="530198"/>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defRPr/>
              </a:pPr>
              <a:r>
                <a:rPr lang="it-IT" altLang="es-ES" sz="1422" b="1" dirty="0" smtClean="0">
                  <a:solidFill>
                    <a:srgbClr val="FFFFFF"/>
                  </a:solidFill>
                  <a:latin typeface="Calibri"/>
                </a:rPr>
                <a:t>77.2</a:t>
              </a:r>
            </a:p>
            <a:p>
              <a:pPr eaLnBrk="0" hangingPunct="0">
                <a:defRPr/>
              </a:pPr>
              <a:r>
                <a:rPr lang="it-IT" altLang="es-ES" sz="1422" b="1" dirty="0" smtClean="0">
                  <a:solidFill>
                    <a:srgbClr val="FFFFFF"/>
                  </a:solidFill>
                  <a:latin typeface="Calibri"/>
                </a:rPr>
                <a:t>(7.2)</a:t>
              </a:r>
            </a:p>
          </p:txBody>
        </p:sp>
      </p:grpSp>
      <p:sp>
        <p:nvSpPr>
          <p:cNvPr id="14" name="CasellaDiTesto 28"/>
          <p:cNvSpPr txBox="1">
            <a:spLocks noChangeArrowheads="1"/>
          </p:cNvSpPr>
          <p:nvPr/>
        </p:nvSpPr>
        <p:spPr bwMode="auto">
          <a:xfrm>
            <a:off x="615950" y="4679950"/>
            <a:ext cx="7685822" cy="1460336"/>
          </a:xfrm>
          <a:prstGeom prst="rect">
            <a:avLst/>
          </a:prstGeom>
          <a:noFill/>
          <a:ln>
            <a:noFill/>
          </a:ln>
          <a:extLst>
            <a:ext uri="{909E8E84-426E-40DD-AFC4-6F175D3DCCD1}"/>
            <a:ext uri="{91240B29-F687-4F45-9708-019B960494DF}"/>
          </a:extLst>
        </p:spPr>
        <p:txBody>
          <a:bodyPr wrap="none">
            <a:spAutoFit/>
          </a:bodyPr>
          <a:lstStyle>
            <a:lvl1pPr>
              <a:defRPr sz="2800">
                <a:solidFill>
                  <a:schemeClr val="bg1"/>
                </a:solidFill>
                <a:latin typeface="Times New Roman" panose="02020603050405020304" pitchFamily="18" charset="0"/>
              </a:defRPr>
            </a:lvl1pPr>
            <a:lvl2pPr marL="742950" indent="-285750">
              <a:defRPr sz="2800">
                <a:solidFill>
                  <a:schemeClr val="bg1"/>
                </a:solidFill>
                <a:latin typeface="Times New Roman" panose="02020603050405020304" pitchFamily="18" charset="0"/>
              </a:defRPr>
            </a:lvl2pPr>
            <a:lvl3pPr marL="1143000" indent="-228600">
              <a:defRPr sz="2800">
                <a:solidFill>
                  <a:schemeClr val="bg1"/>
                </a:solidFill>
                <a:latin typeface="Times New Roman" panose="02020603050405020304" pitchFamily="18" charset="0"/>
              </a:defRPr>
            </a:lvl3pPr>
            <a:lvl4pPr marL="1600200" indent="-228600">
              <a:defRPr sz="2800">
                <a:solidFill>
                  <a:schemeClr val="bg1"/>
                </a:solidFill>
                <a:latin typeface="Times New Roman" panose="02020603050405020304" pitchFamily="18" charset="0"/>
              </a:defRPr>
            </a:lvl4pPr>
            <a:lvl5pPr marL="2057400" indent="-228600">
              <a:defRPr sz="28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8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8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8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800">
                <a:solidFill>
                  <a:schemeClr val="bg1"/>
                </a:solidFill>
                <a:latin typeface="Times New Roman" panose="02020603050405020304" pitchFamily="18" charset="0"/>
              </a:defRPr>
            </a:lvl9pPr>
          </a:lstStyle>
          <a:p>
            <a:pPr eaLnBrk="0" hangingPunct="0">
              <a:buFont typeface="Arial" panose="020B0604020202020204" pitchFamily="34" charset="0"/>
              <a:buChar char="•"/>
              <a:defRPr/>
            </a:pPr>
            <a:r>
              <a:rPr lang="it-IT" altLang="es-ES" sz="1778" b="1" dirty="0" smtClean="0">
                <a:solidFill>
                  <a:srgbClr val="000000"/>
                </a:solidFill>
                <a:latin typeface="Calibri"/>
              </a:rPr>
              <a:t> </a:t>
            </a:r>
            <a:r>
              <a:rPr lang="it-IT" altLang="es-ES" sz="1778" dirty="0" smtClean="0">
                <a:solidFill>
                  <a:srgbClr val="000000"/>
                </a:solidFill>
                <a:latin typeface="Calibri"/>
              </a:rPr>
              <a:t>Between-group comparisons:</a:t>
            </a:r>
          </a:p>
          <a:p>
            <a:pPr eaLnBrk="0" hangingPunct="0">
              <a:defRPr/>
            </a:pPr>
            <a:r>
              <a:rPr lang="it-IT" altLang="es-ES" sz="1778" dirty="0" smtClean="0">
                <a:solidFill>
                  <a:srgbClr val="000000"/>
                </a:solidFill>
                <a:latin typeface="Calibri"/>
              </a:rPr>
              <a:t>Significant heterogeneity among phenotypes (adjusted for site/age/sex): p&lt;0.001</a:t>
            </a:r>
          </a:p>
          <a:p>
            <a:pPr eaLnBrk="0" hangingPunct="0">
              <a:defRPr/>
            </a:pPr>
            <a:endParaRPr lang="it-IT" altLang="es-ES" sz="1778" dirty="0" smtClean="0">
              <a:solidFill>
                <a:srgbClr val="000000"/>
              </a:solidFill>
              <a:latin typeface="Calibri"/>
            </a:endParaRPr>
          </a:p>
          <a:p>
            <a:pPr eaLnBrk="0" hangingPunct="0">
              <a:defRPr/>
            </a:pPr>
            <a:r>
              <a:rPr lang="it-IT" altLang="es-ES" sz="1778" dirty="0" smtClean="0">
                <a:solidFill>
                  <a:srgbClr val="000000"/>
                </a:solidFill>
                <a:latin typeface="Calibri"/>
              </a:rPr>
              <a:t>RRMS and PPMS &lt; HC and CIS (p range=&lt;0.001 – 0.03)</a:t>
            </a:r>
          </a:p>
          <a:p>
            <a:pPr eaLnBrk="0" hangingPunct="0">
              <a:defRPr/>
            </a:pPr>
            <a:r>
              <a:rPr lang="it-IT" altLang="es-ES" sz="1778" dirty="0" smtClean="0">
                <a:solidFill>
                  <a:srgbClr val="000000"/>
                </a:solidFill>
                <a:latin typeface="Calibri"/>
              </a:rPr>
              <a:t>SPMS &lt; BMS and PPMS (p&lt;0.001 – 0.004) </a:t>
            </a:r>
          </a:p>
        </p:txBody>
      </p:sp>
      <p:sp>
        <p:nvSpPr>
          <p:cNvPr id="41989" name="CuadroTexto 3"/>
          <p:cNvSpPr txBox="1">
            <a:spLocks noChangeArrowheads="1"/>
          </p:cNvSpPr>
          <p:nvPr/>
        </p:nvSpPr>
        <p:spPr bwMode="auto">
          <a:xfrm>
            <a:off x="5580112" y="6525344"/>
            <a:ext cx="3417539" cy="184666"/>
          </a:xfrm>
          <a:prstGeom prst="rect">
            <a:avLst/>
          </a:prstGeom>
          <a:noFill/>
          <a:ln w="9525">
            <a:noFill/>
            <a:miter lim="800000"/>
            <a:headEnd/>
            <a:tailEnd/>
          </a:ln>
        </p:spPr>
        <p:txBody>
          <a:bodyPr wrap="none" lIns="0" tIns="0" rIns="0" bIns="0">
            <a:spAutoFit/>
          </a:bodyPr>
          <a:lstStyle/>
          <a:p>
            <a:pPr eaLnBrk="0" hangingPunct="0"/>
            <a:r>
              <a:rPr lang="es-ES" sz="1200" dirty="0" err="1" smtClean="0">
                <a:solidFill>
                  <a:srgbClr val="000000"/>
                </a:solidFill>
                <a:latin typeface="Calibri" pitchFamily="34" charset="0"/>
              </a:rPr>
              <a:t>Courtesy</a:t>
            </a:r>
            <a:r>
              <a:rPr lang="es-ES" sz="1200" dirty="0" smtClean="0">
                <a:solidFill>
                  <a:srgbClr val="000000"/>
                </a:solidFill>
                <a:latin typeface="Calibri" pitchFamily="34" charset="0"/>
              </a:rPr>
              <a:t> of </a:t>
            </a:r>
            <a:r>
              <a:rPr lang="es-ES" sz="1200" dirty="0" err="1" smtClean="0">
                <a:solidFill>
                  <a:srgbClr val="000000"/>
                </a:solidFill>
                <a:latin typeface="Calibri" pitchFamily="34" charset="0"/>
              </a:rPr>
              <a:t>Massimo</a:t>
            </a:r>
            <a:r>
              <a:rPr lang="es-ES" sz="1200" dirty="0" smtClean="0">
                <a:solidFill>
                  <a:srgbClr val="000000"/>
                </a:solidFill>
                <a:latin typeface="Calibri" pitchFamily="34" charset="0"/>
              </a:rPr>
              <a:t> </a:t>
            </a:r>
            <a:r>
              <a:rPr lang="es-ES" sz="1200" dirty="0" err="1" smtClean="0">
                <a:solidFill>
                  <a:srgbClr val="000000"/>
                </a:solidFill>
                <a:latin typeface="Calibri" pitchFamily="34" charset="0"/>
              </a:rPr>
              <a:t>Filippi</a:t>
            </a:r>
            <a:r>
              <a:rPr lang="es-ES" sz="1200" dirty="0" smtClean="0">
                <a:solidFill>
                  <a:srgbClr val="000000"/>
                </a:solidFill>
                <a:latin typeface="Calibri" pitchFamily="34" charset="0"/>
              </a:rPr>
              <a:t> (</a:t>
            </a:r>
            <a:r>
              <a:rPr lang="es-ES" sz="1200" dirty="0" err="1" smtClean="0">
                <a:solidFill>
                  <a:srgbClr val="000000"/>
                </a:solidFill>
                <a:latin typeface="Calibri" pitchFamily="34" charset="0"/>
              </a:rPr>
              <a:t>Milan</a:t>
            </a:r>
            <a:r>
              <a:rPr lang="es-ES" sz="1200" dirty="0" smtClean="0">
                <a:solidFill>
                  <a:srgbClr val="000000"/>
                </a:solidFill>
                <a:latin typeface="Calibri" pitchFamily="34" charset="0"/>
              </a:rPr>
              <a:t>). </a:t>
            </a:r>
            <a:r>
              <a:rPr lang="es-ES" sz="1200" dirty="0">
                <a:solidFill>
                  <a:srgbClr val="000000"/>
                </a:solidFill>
                <a:latin typeface="Calibri" pitchFamily="34" charset="0"/>
              </a:rPr>
              <a:t>MAGNIMS </a:t>
            </a:r>
            <a:r>
              <a:rPr lang="es-ES" sz="1200" dirty="0" smtClean="0">
                <a:solidFill>
                  <a:srgbClr val="000000"/>
                </a:solidFill>
                <a:latin typeface="Calibri" pitchFamily="34" charset="0"/>
              </a:rPr>
              <a:t>Project</a:t>
            </a:r>
            <a:endParaRPr lang="es-ES" sz="1200" dirty="0">
              <a:solidFill>
                <a:srgbClr val="000000"/>
              </a:solidFill>
              <a:latin typeface="Calibri" pitchFamily="34" charset="0"/>
            </a:endParaRPr>
          </a:p>
        </p:txBody>
      </p:sp>
      <p:sp>
        <p:nvSpPr>
          <p:cNvPr id="15" name="Rectángulo 14"/>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16"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defRPr/>
            </a:pPr>
            <a:r>
              <a:rPr lang="en-US" altLang="en-US" sz="2400" dirty="0" smtClean="0">
                <a:solidFill>
                  <a:srgbClr val="FFFFFF"/>
                </a:solidFill>
              </a:rPr>
              <a:t>Spinal cord atrophy: cord area in MS phenotypes</a:t>
            </a:r>
            <a:endParaRPr lang="en-US" kern="0" dirty="0">
              <a:solidFill>
                <a:srgbClr val="FFFFFF"/>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
          <p:cNvSpPr>
            <a:spLocks noGrp="1"/>
          </p:cNvSpPr>
          <p:nvPr>
            <p:ph type="title"/>
          </p:nvPr>
        </p:nvSpPr>
        <p:spPr>
          <a:xfrm>
            <a:off x="49214" y="866777"/>
            <a:ext cx="3163887" cy="773113"/>
          </a:xfrm>
        </p:spPr>
        <p:txBody>
          <a:bodyPr/>
          <a:lstStyle/>
          <a:p>
            <a:r>
              <a:rPr lang="en-GB" altLang="es-ES" sz="1800" smtClean="0"/>
              <a:t>440 MS patients</a:t>
            </a:r>
          </a:p>
        </p:txBody>
      </p:sp>
      <p:sp>
        <p:nvSpPr>
          <p:cNvPr id="108547" name="Text Placeholder 6"/>
          <p:cNvSpPr>
            <a:spLocks noGrp="1"/>
          </p:cNvSpPr>
          <p:nvPr>
            <p:ph type="body" sz="quarter" idx="11"/>
          </p:nvPr>
        </p:nvSpPr>
        <p:spPr>
          <a:xfrm>
            <a:off x="6472781" y="6333875"/>
            <a:ext cx="2406108" cy="255839"/>
          </a:xfrm>
        </p:spPr>
        <p:txBody>
          <a:bodyPr/>
          <a:lstStyle/>
          <a:p>
            <a:pPr>
              <a:spcBef>
                <a:spcPct val="0"/>
              </a:spcBef>
              <a:spcAft>
                <a:spcPct val="0"/>
              </a:spcAft>
              <a:defRPr/>
            </a:pPr>
            <a:r>
              <a:rPr lang="nl-NL" altLang="ca-ES" sz="978" dirty="0"/>
              <a:t>UCCA, </a:t>
            </a:r>
            <a:r>
              <a:rPr lang="es-ES" altLang="es-ES" sz="978" dirty="0" err="1"/>
              <a:t>Upper</a:t>
            </a:r>
            <a:r>
              <a:rPr lang="es-ES" altLang="es-ES" sz="978" dirty="0"/>
              <a:t> cervical </a:t>
            </a:r>
            <a:r>
              <a:rPr lang="es-ES" altLang="es-ES" sz="978" dirty="0" err="1"/>
              <a:t>cord</a:t>
            </a:r>
            <a:r>
              <a:rPr lang="es-ES" altLang="es-ES" sz="978" dirty="0"/>
              <a:t> </a:t>
            </a:r>
            <a:r>
              <a:rPr lang="es-ES" altLang="es-ES" sz="978" dirty="0" err="1"/>
              <a:t>cross-sectional</a:t>
            </a:r>
            <a:r>
              <a:rPr lang="es-ES" altLang="es-ES" sz="978" dirty="0"/>
              <a:t> </a:t>
            </a:r>
            <a:r>
              <a:rPr lang="es-ES" altLang="es-ES" sz="978" dirty="0" err="1"/>
              <a:t>area</a:t>
            </a:r>
            <a:r>
              <a:rPr lang="nl-NL" altLang="ca-ES" sz="978" dirty="0"/>
              <a:t>;</a:t>
            </a:r>
          </a:p>
          <a:p>
            <a:pPr>
              <a:spcBef>
                <a:spcPct val="0"/>
              </a:spcBef>
              <a:spcAft>
                <a:spcPct val="0"/>
              </a:spcAft>
              <a:defRPr/>
            </a:pPr>
            <a:r>
              <a:rPr lang="nl-NL" altLang="ca-ES" sz="978" dirty="0"/>
              <a:t>Lukas, </a:t>
            </a:r>
            <a:r>
              <a:rPr lang="nl-NL" altLang="ca-ES" sz="978" i="1" dirty="0"/>
              <a:t>et al. Radiology 2013</a:t>
            </a:r>
            <a:endParaRPr lang="nl-NL" altLang="ca-ES" sz="978" dirty="0"/>
          </a:p>
        </p:txBody>
      </p:sp>
      <p:sp>
        <p:nvSpPr>
          <p:cNvPr id="108548" name="Rectángulo 12"/>
          <p:cNvSpPr>
            <a:spLocks noChangeArrowheads="1"/>
          </p:cNvSpPr>
          <p:nvPr/>
        </p:nvSpPr>
        <p:spPr bwMode="auto">
          <a:xfrm>
            <a:off x="885825" y="5413377"/>
            <a:ext cx="7372350" cy="63976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0" hangingPunct="0">
              <a:defRPr/>
            </a:pPr>
            <a:r>
              <a:rPr lang="en-US" altLang="es-ES" sz="1778" smtClean="0">
                <a:solidFill>
                  <a:srgbClr val="000000"/>
                </a:solidFill>
                <a:latin typeface="Calibri" panose="020F0502020204030204" pitchFamily="34" charset="0"/>
              </a:rPr>
              <a:t>MR imaging–derived UCCA was found to be the most significant spinal cord parameter for explaining </a:t>
            </a:r>
            <a:r>
              <a:rPr lang="es-ES" altLang="es-ES" sz="1778" smtClean="0">
                <a:solidFill>
                  <a:srgbClr val="000000"/>
                </a:solidFill>
                <a:latin typeface="Calibri" panose="020F0502020204030204" pitchFamily="34" charset="0"/>
              </a:rPr>
              <a:t>EDSS score</a:t>
            </a:r>
          </a:p>
        </p:txBody>
      </p:sp>
      <p:grpSp>
        <p:nvGrpSpPr>
          <p:cNvPr id="2" name="Grupo 14"/>
          <p:cNvGrpSpPr>
            <a:grpSpLocks/>
          </p:cNvGrpSpPr>
          <p:nvPr/>
        </p:nvGrpSpPr>
        <p:grpSpPr bwMode="auto">
          <a:xfrm>
            <a:off x="3035301" y="1492252"/>
            <a:ext cx="3000258" cy="1616075"/>
            <a:chOff x="157863" y="1745957"/>
            <a:chExt cx="4570098" cy="2638699"/>
          </a:xfrm>
        </p:grpSpPr>
        <p:pic>
          <p:nvPicPr>
            <p:cNvPr id="1059" name="Imagen 10"/>
            <p:cNvPicPr>
              <a:picLocks noChangeAspect="1"/>
            </p:cNvPicPr>
            <p:nvPr/>
          </p:nvPicPr>
          <p:blipFill>
            <a:blip r:embed="rId4" cstate="print"/>
            <a:srcRect/>
            <a:stretch>
              <a:fillRect/>
            </a:stretch>
          </p:blipFill>
          <p:spPr bwMode="auto">
            <a:xfrm>
              <a:off x="157863" y="1745957"/>
              <a:ext cx="4103620" cy="2638699"/>
            </a:xfrm>
            <a:prstGeom prst="rect">
              <a:avLst/>
            </a:prstGeom>
            <a:noFill/>
            <a:ln w="9525">
              <a:noFill/>
              <a:miter lim="800000"/>
              <a:headEnd/>
              <a:tailEnd/>
            </a:ln>
          </p:spPr>
        </p:pic>
        <p:sp>
          <p:nvSpPr>
            <p:cNvPr id="14" name="CuadroTexto 13"/>
            <p:cNvSpPr txBox="1"/>
            <p:nvPr/>
          </p:nvSpPr>
          <p:spPr>
            <a:xfrm rot="16200000">
              <a:off x="3897787" y="3121549"/>
              <a:ext cx="1327000" cy="333348"/>
            </a:xfrm>
            <a:prstGeom prst="rect">
              <a:avLst/>
            </a:prstGeom>
            <a:solidFill>
              <a:schemeClr val="bg1"/>
            </a:solidFill>
          </p:spPr>
          <p:txBody>
            <a:bodyPr wrap="none" lIns="0" tIns="0" rIns="0" bIns="0">
              <a:spAutoFit/>
            </a:bodyPr>
            <a:lstStyle/>
            <a:p>
              <a:pPr eaLnBrk="0" hangingPunct="0">
                <a:defRPr/>
              </a:pPr>
              <a:r>
                <a:rPr lang="es-ES" sz="1422" dirty="0">
                  <a:solidFill>
                    <a:srgbClr val="002060"/>
                  </a:solidFill>
                  <a:effectLst>
                    <a:outerShdw blurRad="38100" dist="38100" dir="2700000" algn="tl">
                      <a:srgbClr val="000000">
                        <a:alpha val="43137"/>
                      </a:srgbClr>
                    </a:outerShdw>
                  </a:effectLst>
                  <a:latin typeface="Calibri"/>
                </a:rPr>
                <a:t>UCCA mm</a:t>
              </a:r>
              <a:r>
                <a:rPr lang="es-ES" sz="1422" baseline="30000" dirty="0">
                  <a:solidFill>
                    <a:srgbClr val="002060"/>
                  </a:solidFill>
                  <a:effectLst>
                    <a:outerShdw blurRad="38100" dist="38100" dir="2700000" algn="tl">
                      <a:srgbClr val="000000">
                        <a:alpha val="43137"/>
                      </a:srgbClr>
                    </a:outerShdw>
                  </a:effectLst>
                  <a:latin typeface="Calibri"/>
                </a:rPr>
                <a:t>2</a:t>
              </a:r>
              <a:endParaRPr lang="es-ES" sz="1422" dirty="0">
                <a:solidFill>
                  <a:srgbClr val="002060"/>
                </a:solidFill>
                <a:effectLst>
                  <a:outerShdw blurRad="38100" dist="38100" dir="2700000" algn="tl">
                    <a:srgbClr val="000000">
                      <a:alpha val="43137"/>
                    </a:srgbClr>
                  </a:outerShdw>
                </a:effectLst>
                <a:latin typeface="Calibri"/>
              </a:endParaRPr>
            </a:p>
          </p:txBody>
        </p:sp>
      </p:grpSp>
      <p:graphicFrame>
        <p:nvGraphicFramePr>
          <p:cNvPr id="1026" name="Object 2"/>
          <p:cNvGraphicFramePr>
            <a:graphicFrameLocks/>
          </p:cNvGraphicFramePr>
          <p:nvPr/>
        </p:nvGraphicFramePr>
        <p:xfrm>
          <a:off x="431801" y="3378200"/>
          <a:ext cx="3289300" cy="2120900"/>
        </p:xfrm>
        <a:graphic>
          <a:graphicData uri="http://schemas.openxmlformats.org/presentationml/2006/ole">
            <p:oleObj spid="_x0000_s869378" name="Worksheet" r:id="rId5" imgW="3712786" imgH="2402032" progId="Excel.Sheet.8">
              <p:embed/>
            </p:oleObj>
          </a:graphicData>
        </a:graphic>
      </p:graphicFrame>
      <p:sp>
        <p:nvSpPr>
          <p:cNvPr id="108551" name="Right Bracket 10"/>
          <p:cNvSpPr>
            <a:spLocks/>
          </p:cNvSpPr>
          <p:nvPr/>
        </p:nvSpPr>
        <p:spPr bwMode="auto">
          <a:xfrm rot="-5400000">
            <a:off x="2503488" y="2697164"/>
            <a:ext cx="76200" cy="1343025"/>
          </a:xfrm>
          <a:prstGeom prst="rightBracket">
            <a:avLst>
              <a:gd name="adj" fmla="val 8325"/>
            </a:avLst>
          </a:prstGeom>
          <a:noFill/>
          <a:ln w="9525" algn="ctr">
            <a:solidFill>
              <a:schemeClr val="accent1"/>
            </a:solidFill>
            <a:round/>
            <a:headEnd/>
            <a:tailEnd/>
          </a:ln>
          <a:extLst>
            <a:ext uri="{909E8E84-426E-40DD-AFC4-6F175D3DCCD1}"/>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a:defRPr/>
            </a:pPr>
            <a:endParaRPr lang="en-GB" altLang="es-ES" sz="2756" smtClean="0">
              <a:solidFill>
                <a:srgbClr val="000000"/>
              </a:solidFill>
              <a:latin typeface="Calibri" panose="020F0502020204030204" pitchFamily="34" charset="0"/>
            </a:endParaRPr>
          </a:p>
        </p:txBody>
      </p:sp>
      <p:sp>
        <p:nvSpPr>
          <p:cNvPr id="108552" name="Right Bracket 15"/>
          <p:cNvSpPr>
            <a:spLocks/>
          </p:cNvSpPr>
          <p:nvPr/>
        </p:nvSpPr>
        <p:spPr bwMode="auto">
          <a:xfrm rot="-5400000">
            <a:off x="2184400" y="3698875"/>
            <a:ext cx="76200" cy="673100"/>
          </a:xfrm>
          <a:prstGeom prst="rightBracket">
            <a:avLst>
              <a:gd name="adj" fmla="val 8284"/>
            </a:avLst>
          </a:prstGeom>
          <a:noFill/>
          <a:ln w="9525" algn="ctr">
            <a:solidFill>
              <a:schemeClr val="accent1"/>
            </a:solidFill>
            <a:round/>
            <a:headEnd/>
            <a:tailEnd/>
          </a:ln>
          <a:extLst>
            <a:ext uri="{909E8E84-426E-40DD-AFC4-6F175D3DCCD1}"/>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a:defRPr/>
            </a:pPr>
            <a:endParaRPr lang="en-GB" altLang="es-ES" sz="2756" smtClean="0">
              <a:solidFill>
                <a:srgbClr val="000000"/>
              </a:solidFill>
              <a:latin typeface="Calibri" panose="020F0502020204030204" pitchFamily="34" charset="0"/>
            </a:endParaRPr>
          </a:p>
        </p:txBody>
      </p:sp>
      <p:sp>
        <p:nvSpPr>
          <p:cNvPr id="108553" name="TextBox 13"/>
          <p:cNvSpPr txBox="1">
            <a:spLocks noChangeArrowheads="1"/>
          </p:cNvSpPr>
          <p:nvPr/>
        </p:nvSpPr>
        <p:spPr bwMode="auto">
          <a:xfrm>
            <a:off x="1885951" y="3752851"/>
            <a:ext cx="627095" cy="283796"/>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hangingPunct="0">
              <a:defRPr/>
            </a:pPr>
            <a:r>
              <a:rPr lang="en-GB" altLang="es-ES" sz="1244" i="1" smtClean="0">
                <a:solidFill>
                  <a:srgbClr val="000000"/>
                </a:solidFill>
                <a:latin typeface="Calibri" panose="020F0502020204030204" pitchFamily="34" charset="0"/>
              </a:rPr>
              <a:t>P</a:t>
            </a:r>
            <a:r>
              <a:rPr lang="en-GB" altLang="es-ES" sz="1244" smtClean="0">
                <a:solidFill>
                  <a:srgbClr val="000000"/>
                </a:solidFill>
                <a:latin typeface="Calibri" panose="020F0502020204030204" pitchFamily="34" charset="0"/>
              </a:rPr>
              <a:t>=0.30</a:t>
            </a:r>
          </a:p>
        </p:txBody>
      </p:sp>
      <p:graphicFrame>
        <p:nvGraphicFramePr>
          <p:cNvPr id="13" name="Table 20"/>
          <p:cNvGraphicFramePr>
            <a:graphicFrameLocks noGrp="1"/>
          </p:cNvGraphicFramePr>
          <p:nvPr/>
        </p:nvGraphicFramePr>
        <p:xfrm>
          <a:off x="3779838" y="3532190"/>
          <a:ext cx="4418012" cy="1647825"/>
        </p:xfrm>
        <a:graphic>
          <a:graphicData uri="http://schemas.openxmlformats.org/drawingml/2006/table">
            <a:tbl>
              <a:tblPr firstRow="1" bandRow="1">
                <a:tableStyleId>{5C22544A-7EE6-4342-B048-85BDC9FD1C3A}</a:tableStyleId>
              </a:tblPr>
              <a:tblGrid>
                <a:gridCol w="3457575"/>
                <a:gridCol w="960437"/>
              </a:tblGrid>
              <a:tr h="329565">
                <a:tc>
                  <a:txBody>
                    <a:bodyPr/>
                    <a:lstStyle/>
                    <a:p>
                      <a:r>
                        <a:rPr lang="en-GB" sz="1400" dirty="0" smtClean="0"/>
                        <a:t>MRI parameters predicting EDSS</a:t>
                      </a:r>
                      <a:endParaRPr lang="en-GB" sz="1400" dirty="0"/>
                    </a:p>
                  </a:txBody>
                  <a:tcPr marL="81308" marR="81308" marT="40631" marB="40631"/>
                </a:tc>
                <a:tc>
                  <a:txBody>
                    <a:bodyPr/>
                    <a:lstStyle/>
                    <a:p>
                      <a:pPr algn="ctr"/>
                      <a:r>
                        <a:rPr lang="en-GB" sz="1400" i="1" dirty="0" smtClean="0"/>
                        <a:t>P </a:t>
                      </a:r>
                      <a:r>
                        <a:rPr lang="en-GB" sz="1400" i="0" dirty="0" smtClean="0"/>
                        <a:t>value</a:t>
                      </a:r>
                      <a:endParaRPr lang="en-GB" sz="1400" i="0" dirty="0"/>
                    </a:p>
                  </a:txBody>
                  <a:tcPr marL="81308" marR="81308" marT="40631" marB="40631" anchor="ctr"/>
                </a:tc>
              </a:tr>
              <a:tr h="329565">
                <a:tc>
                  <a:txBody>
                    <a:bodyPr/>
                    <a:lstStyle/>
                    <a:p>
                      <a:r>
                        <a:rPr lang="en-GB" sz="1400" dirty="0" smtClean="0"/>
                        <a:t>UCCA</a:t>
                      </a:r>
                      <a:endParaRPr lang="en-GB" sz="1400" dirty="0"/>
                    </a:p>
                  </a:txBody>
                  <a:tcPr marL="81308" marR="81308" marT="40631" marB="40631"/>
                </a:tc>
                <a:tc>
                  <a:txBody>
                    <a:bodyPr/>
                    <a:lstStyle/>
                    <a:p>
                      <a:pPr algn="ctr"/>
                      <a:r>
                        <a:rPr lang="en-GB" sz="1400" dirty="0" smtClean="0"/>
                        <a:t>&lt;0.001</a:t>
                      </a:r>
                      <a:endParaRPr lang="en-GB" sz="1400" dirty="0"/>
                    </a:p>
                  </a:txBody>
                  <a:tcPr marL="81308" marR="81308" marT="40631" marB="40631"/>
                </a:tc>
              </a:tr>
              <a:tr h="329565">
                <a:tc>
                  <a:txBody>
                    <a:bodyPr/>
                    <a:lstStyle/>
                    <a:p>
                      <a:r>
                        <a:rPr lang="en-GB" sz="1400" dirty="0" smtClean="0"/>
                        <a:t>T1 lesion volume</a:t>
                      </a:r>
                      <a:endParaRPr lang="en-GB" sz="1400" dirty="0"/>
                    </a:p>
                  </a:txBody>
                  <a:tcPr marL="81308" marR="81308" marT="40631" marB="40631"/>
                </a:tc>
                <a:tc>
                  <a:txBody>
                    <a:bodyPr/>
                    <a:lstStyle/>
                    <a:p>
                      <a:pPr algn="ctr"/>
                      <a:r>
                        <a:rPr lang="en-GB" sz="1400" dirty="0" smtClean="0"/>
                        <a:t>0.001</a:t>
                      </a:r>
                      <a:endParaRPr lang="en-GB" sz="1400" dirty="0"/>
                    </a:p>
                  </a:txBody>
                  <a:tcPr marL="81308" marR="81308" marT="40631" marB="40631"/>
                </a:tc>
              </a:tr>
              <a:tr h="329565">
                <a:tc>
                  <a:txBody>
                    <a:bodyPr/>
                    <a:lstStyle/>
                    <a:p>
                      <a:r>
                        <a:rPr lang="en-GB" sz="1600" dirty="0" smtClean="0"/>
                        <a:t>Diffuse spinal cord abnormalities</a:t>
                      </a:r>
                      <a:endParaRPr lang="en-GB" sz="1600" dirty="0"/>
                    </a:p>
                  </a:txBody>
                  <a:tcPr marL="81308" marR="81308" marT="40631" marB="40631"/>
                </a:tc>
                <a:tc>
                  <a:txBody>
                    <a:bodyPr/>
                    <a:lstStyle/>
                    <a:p>
                      <a:pPr algn="ctr"/>
                      <a:r>
                        <a:rPr lang="en-GB" sz="1400" dirty="0" smtClean="0"/>
                        <a:t>0.002</a:t>
                      </a:r>
                      <a:endParaRPr lang="en-GB" sz="1400" dirty="0"/>
                    </a:p>
                  </a:txBody>
                  <a:tcPr marL="81308" marR="81308" marT="40631" marB="40631"/>
                </a:tc>
              </a:tr>
              <a:tr h="329565">
                <a:tc>
                  <a:txBody>
                    <a:bodyPr/>
                    <a:lstStyle/>
                    <a:p>
                      <a:r>
                        <a:rPr lang="en-GB" sz="1400" dirty="0" smtClean="0"/>
                        <a:t>Number of spinal cord segments</a:t>
                      </a:r>
                    </a:p>
                  </a:txBody>
                  <a:tcPr marL="81308" marR="81308" marT="40631" marB="40631"/>
                </a:tc>
                <a:tc>
                  <a:txBody>
                    <a:bodyPr/>
                    <a:lstStyle/>
                    <a:p>
                      <a:pPr algn="ctr"/>
                      <a:r>
                        <a:rPr lang="en-GB" sz="1400" dirty="0" smtClean="0"/>
                        <a:t>0.004</a:t>
                      </a:r>
                      <a:endParaRPr lang="en-GB" sz="1400" dirty="0"/>
                    </a:p>
                  </a:txBody>
                  <a:tcPr marL="81308" marR="81308" marT="40631" marB="40631"/>
                </a:tc>
              </a:tr>
            </a:tbl>
          </a:graphicData>
        </a:graphic>
      </p:graphicFrame>
      <p:sp>
        <p:nvSpPr>
          <p:cNvPr id="108574" name="Right Bracket 14"/>
          <p:cNvSpPr>
            <a:spLocks/>
          </p:cNvSpPr>
          <p:nvPr/>
        </p:nvSpPr>
        <p:spPr bwMode="auto">
          <a:xfrm rot="-5400000">
            <a:off x="2817019" y="3263108"/>
            <a:ext cx="76200" cy="715962"/>
          </a:xfrm>
          <a:prstGeom prst="rightBracket">
            <a:avLst>
              <a:gd name="adj" fmla="val 8346"/>
            </a:avLst>
          </a:prstGeom>
          <a:noFill/>
          <a:ln w="9525" algn="ctr">
            <a:solidFill>
              <a:schemeClr val="accent1"/>
            </a:solidFill>
            <a:round/>
            <a:headEnd/>
            <a:tailEnd/>
          </a:ln>
          <a:extLst>
            <a:ext uri="{909E8E84-426E-40DD-AFC4-6F175D3DCCD1}"/>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a:defRPr/>
            </a:pPr>
            <a:endParaRPr lang="en-GB" altLang="es-ES" sz="2756" smtClean="0">
              <a:solidFill>
                <a:srgbClr val="000000"/>
              </a:solidFill>
              <a:latin typeface="Calibri" panose="020F0502020204030204" pitchFamily="34" charset="0"/>
            </a:endParaRPr>
          </a:p>
        </p:txBody>
      </p:sp>
      <p:sp>
        <p:nvSpPr>
          <p:cNvPr id="108575" name="TextBox 16"/>
          <p:cNvSpPr txBox="1">
            <a:spLocks noChangeArrowheads="1"/>
          </p:cNvSpPr>
          <p:nvPr/>
        </p:nvSpPr>
        <p:spPr bwMode="auto">
          <a:xfrm>
            <a:off x="2463800" y="3341688"/>
            <a:ext cx="1004888" cy="284162"/>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hangingPunct="0">
              <a:defRPr/>
            </a:pPr>
            <a:r>
              <a:rPr lang="en-GB" altLang="es-ES" sz="1244" i="1" smtClean="0">
                <a:solidFill>
                  <a:srgbClr val="000000"/>
                </a:solidFill>
                <a:latin typeface="Calibri" panose="020F0502020204030204" pitchFamily="34" charset="0"/>
              </a:rPr>
              <a:t>P</a:t>
            </a:r>
            <a:r>
              <a:rPr lang="en-GB" altLang="es-ES" sz="1244" smtClean="0">
                <a:solidFill>
                  <a:srgbClr val="000000"/>
                </a:solidFill>
                <a:latin typeface="Calibri" panose="020F0502020204030204" pitchFamily="34" charset="0"/>
              </a:rPr>
              <a:t>&lt;0.001</a:t>
            </a:r>
          </a:p>
        </p:txBody>
      </p:sp>
      <p:sp>
        <p:nvSpPr>
          <p:cNvPr id="108576" name="TextBox 6"/>
          <p:cNvSpPr txBox="1">
            <a:spLocks noChangeArrowheads="1"/>
          </p:cNvSpPr>
          <p:nvPr/>
        </p:nvSpPr>
        <p:spPr bwMode="auto">
          <a:xfrm>
            <a:off x="4445001" y="3213101"/>
            <a:ext cx="2913490" cy="365934"/>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hangingPunct="0">
              <a:defRPr/>
            </a:pPr>
            <a:r>
              <a:rPr lang="nl-BE" altLang="es-ES" sz="1778" smtClean="0">
                <a:solidFill>
                  <a:srgbClr val="000000"/>
                </a:solidFill>
                <a:latin typeface="Calibri" panose="020F0502020204030204" pitchFamily="34" charset="0"/>
              </a:rPr>
              <a:t>Multivariate linear regression</a:t>
            </a:r>
          </a:p>
        </p:txBody>
      </p:sp>
      <p:sp>
        <p:nvSpPr>
          <p:cNvPr id="16" name="Rectángulo 15"/>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dirty="0">
              <a:solidFill>
                <a:srgbClr val="FFFFFF"/>
              </a:solidFill>
            </a:endParaRPr>
          </a:p>
        </p:txBody>
      </p:sp>
      <p:sp>
        <p:nvSpPr>
          <p:cNvPr id="17"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defRPr/>
            </a:pPr>
            <a:r>
              <a:rPr lang="en-US" altLang="en-US" sz="2400" dirty="0" smtClean="0">
                <a:solidFill>
                  <a:srgbClr val="FFFFFF"/>
                </a:solidFill>
              </a:rPr>
              <a:t>Spinal cord atrophy in MS: correlation with clinical disability</a:t>
            </a:r>
            <a:endParaRPr lang="en-US" kern="0" dirty="0">
              <a:solidFill>
                <a:srgbClr val="FFFFFF"/>
              </a:solidFil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p:nvPr>
        </p:nvSpPr>
        <p:spPr>
          <a:xfrm>
            <a:off x="49214" y="866777"/>
            <a:ext cx="3163887" cy="773113"/>
          </a:xfrm>
        </p:spPr>
        <p:txBody>
          <a:bodyPr/>
          <a:lstStyle/>
          <a:p>
            <a:pPr>
              <a:defRPr/>
            </a:pPr>
            <a:r>
              <a:rPr lang="en-GB" altLang="es-ES" sz="1800" dirty="0" smtClean="0">
                <a:latin typeface="+mn-lt"/>
              </a:rPr>
              <a:t>352 MS patients (two </a:t>
            </a:r>
            <a:r>
              <a:rPr lang="en-GB" altLang="es-ES" sz="1800" dirty="0" err="1" smtClean="0">
                <a:latin typeface="+mn-lt"/>
              </a:rPr>
              <a:t>centers</a:t>
            </a:r>
            <a:r>
              <a:rPr lang="en-GB" altLang="es-ES" sz="1800" dirty="0" smtClean="0">
                <a:latin typeface="+mn-lt"/>
              </a:rPr>
              <a:t>)</a:t>
            </a:r>
          </a:p>
        </p:txBody>
      </p:sp>
      <p:sp>
        <p:nvSpPr>
          <p:cNvPr id="108547" name="Text Placeholder 6"/>
          <p:cNvSpPr>
            <a:spLocks noGrp="1"/>
          </p:cNvSpPr>
          <p:nvPr>
            <p:ph type="body" sz="quarter" idx="11"/>
          </p:nvPr>
        </p:nvSpPr>
        <p:spPr>
          <a:xfrm>
            <a:off x="5918142" y="6275782"/>
            <a:ext cx="2960747" cy="313932"/>
          </a:xfrm>
        </p:spPr>
        <p:txBody>
          <a:bodyPr/>
          <a:lstStyle/>
          <a:p>
            <a:pPr>
              <a:spcBef>
                <a:spcPct val="0"/>
              </a:spcBef>
              <a:spcAft>
                <a:spcPct val="0"/>
              </a:spcAft>
              <a:defRPr/>
            </a:pPr>
            <a:r>
              <a:rPr lang="nl-NL" altLang="ca-ES" sz="1200" dirty="0"/>
              <a:t>UCCA, </a:t>
            </a:r>
            <a:r>
              <a:rPr lang="es-ES" altLang="es-ES" sz="1200" dirty="0" err="1"/>
              <a:t>Upper</a:t>
            </a:r>
            <a:r>
              <a:rPr lang="es-ES" altLang="es-ES" sz="1200" dirty="0"/>
              <a:t> cervical </a:t>
            </a:r>
            <a:r>
              <a:rPr lang="es-ES" altLang="es-ES" sz="1200" dirty="0" err="1"/>
              <a:t>cord</a:t>
            </a:r>
            <a:r>
              <a:rPr lang="es-ES" altLang="es-ES" sz="1200" dirty="0"/>
              <a:t> </a:t>
            </a:r>
            <a:r>
              <a:rPr lang="es-ES" altLang="es-ES" sz="1200" dirty="0" err="1"/>
              <a:t>cross-sectional</a:t>
            </a:r>
            <a:r>
              <a:rPr lang="es-ES" altLang="es-ES" sz="1200" dirty="0"/>
              <a:t> </a:t>
            </a:r>
            <a:r>
              <a:rPr lang="es-ES" altLang="es-ES" sz="1200" dirty="0" err="1"/>
              <a:t>area</a:t>
            </a:r>
            <a:r>
              <a:rPr lang="nl-NL" altLang="ca-ES" sz="1200" dirty="0"/>
              <a:t>;</a:t>
            </a:r>
          </a:p>
          <a:p>
            <a:pPr>
              <a:spcBef>
                <a:spcPct val="0"/>
              </a:spcBef>
              <a:spcAft>
                <a:spcPct val="0"/>
              </a:spcAft>
              <a:defRPr/>
            </a:pPr>
            <a:r>
              <a:rPr lang="nl-NL" altLang="ca-ES" sz="1200" dirty="0"/>
              <a:t>Lukas, </a:t>
            </a:r>
            <a:r>
              <a:rPr lang="nl-NL" altLang="ca-ES" sz="1200" i="1" dirty="0"/>
              <a:t>et al. </a:t>
            </a:r>
            <a:r>
              <a:rPr lang="nl-NL" altLang="ca-ES" sz="1200" i="1" dirty="0" smtClean="0"/>
              <a:t>JNNP 2014</a:t>
            </a:r>
            <a:endParaRPr lang="nl-NL" altLang="ca-ES" sz="1200" dirty="0"/>
          </a:p>
        </p:txBody>
      </p:sp>
      <p:sp>
        <p:nvSpPr>
          <p:cNvPr id="16" name="Rectángulo 15"/>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17"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defRPr/>
            </a:pPr>
            <a:r>
              <a:rPr lang="en-US" altLang="en-US" sz="2400" dirty="0" smtClean="0">
                <a:solidFill>
                  <a:srgbClr val="FFFFFF"/>
                </a:solidFill>
              </a:rPr>
              <a:t>Spinal cord atrophy in MS: changes over time</a:t>
            </a:r>
            <a:endParaRPr lang="en-US" kern="0" dirty="0">
              <a:solidFill>
                <a:srgbClr val="FFFFFF"/>
              </a:solidFill>
            </a:endParaRPr>
          </a:p>
        </p:txBody>
      </p:sp>
      <p:grpSp>
        <p:nvGrpSpPr>
          <p:cNvPr id="2" name="19 Grupo"/>
          <p:cNvGrpSpPr>
            <a:grpSpLocks/>
          </p:cNvGrpSpPr>
          <p:nvPr/>
        </p:nvGrpSpPr>
        <p:grpSpPr bwMode="auto">
          <a:xfrm>
            <a:off x="125414" y="1720852"/>
            <a:ext cx="5343525" cy="4467225"/>
            <a:chOff x="1273078" y="1695135"/>
            <a:chExt cx="5343382" cy="4466428"/>
          </a:xfrm>
        </p:grpSpPr>
        <p:pic>
          <p:nvPicPr>
            <p:cNvPr id="45068" name="Picture 3"/>
            <p:cNvPicPr>
              <a:picLocks noChangeAspect="1" noChangeArrowheads="1"/>
            </p:cNvPicPr>
            <p:nvPr/>
          </p:nvPicPr>
          <p:blipFill>
            <a:blip r:embed="rId3" cstate="print"/>
            <a:srcRect/>
            <a:stretch>
              <a:fillRect/>
            </a:stretch>
          </p:blipFill>
          <p:spPr bwMode="auto">
            <a:xfrm>
              <a:off x="1273078" y="1695135"/>
              <a:ext cx="5343382" cy="4466428"/>
            </a:xfrm>
            <a:prstGeom prst="rect">
              <a:avLst/>
            </a:prstGeom>
            <a:noFill/>
            <a:ln w="9525">
              <a:noFill/>
              <a:miter lim="800000"/>
              <a:headEnd/>
              <a:tailEnd/>
            </a:ln>
          </p:spPr>
        </p:pic>
        <p:sp>
          <p:nvSpPr>
            <p:cNvPr id="19" name="CuadroTexto 13"/>
            <p:cNvSpPr txBox="1"/>
            <p:nvPr/>
          </p:nvSpPr>
          <p:spPr bwMode="auto">
            <a:xfrm rot="16200000">
              <a:off x="1050907" y="3658622"/>
              <a:ext cx="961853" cy="218836"/>
            </a:xfrm>
            <a:prstGeom prst="rect">
              <a:avLst/>
            </a:prstGeom>
            <a:solidFill>
              <a:schemeClr val="bg1"/>
            </a:solidFill>
          </p:spPr>
          <p:txBody>
            <a:bodyPr lIns="0" tIns="0" rIns="0" bIns="0">
              <a:spAutoFit/>
            </a:bodyPr>
            <a:lstStyle/>
            <a:p>
              <a:pPr eaLnBrk="0" hangingPunct="0">
                <a:defRPr/>
              </a:pPr>
              <a:r>
                <a:rPr lang="es-ES" sz="1422" dirty="0">
                  <a:solidFill>
                    <a:srgbClr val="002060"/>
                  </a:solidFill>
                  <a:effectLst>
                    <a:outerShdw blurRad="38100" dist="38100" dir="2700000" algn="tl">
                      <a:srgbClr val="000000">
                        <a:alpha val="43137"/>
                      </a:srgbClr>
                    </a:outerShdw>
                  </a:effectLst>
                  <a:latin typeface="Calibri"/>
                </a:rPr>
                <a:t>UCCA mm</a:t>
              </a:r>
              <a:r>
                <a:rPr lang="es-ES" sz="1422" baseline="30000" dirty="0">
                  <a:solidFill>
                    <a:srgbClr val="002060"/>
                  </a:solidFill>
                  <a:effectLst>
                    <a:outerShdw blurRad="38100" dist="38100" dir="2700000" algn="tl">
                      <a:srgbClr val="000000">
                        <a:alpha val="43137"/>
                      </a:srgbClr>
                    </a:outerShdw>
                  </a:effectLst>
                  <a:latin typeface="Calibri"/>
                </a:rPr>
                <a:t>2</a:t>
              </a:r>
              <a:endParaRPr lang="es-ES" sz="1422" dirty="0">
                <a:solidFill>
                  <a:srgbClr val="002060"/>
                </a:solidFill>
                <a:effectLst>
                  <a:outerShdw blurRad="38100" dist="38100" dir="2700000" algn="tl">
                    <a:srgbClr val="000000">
                      <a:alpha val="43137"/>
                    </a:srgbClr>
                  </a:outerShdw>
                </a:effectLst>
                <a:latin typeface="Calibri"/>
              </a:endParaRPr>
            </a:p>
          </p:txBody>
        </p:sp>
      </p:grpSp>
      <p:sp>
        <p:nvSpPr>
          <p:cNvPr id="45063" name="20 Rectángulo"/>
          <p:cNvSpPr>
            <a:spLocks noChangeArrowheads="1"/>
          </p:cNvSpPr>
          <p:nvPr/>
        </p:nvSpPr>
        <p:spPr bwMode="auto">
          <a:xfrm>
            <a:off x="5400676" y="2220913"/>
            <a:ext cx="3743325" cy="3370153"/>
          </a:xfrm>
          <a:prstGeom prst="rect">
            <a:avLst/>
          </a:prstGeom>
          <a:noFill/>
          <a:ln w="9525">
            <a:noFill/>
            <a:miter lim="800000"/>
            <a:headEnd/>
            <a:tailEnd/>
          </a:ln>
        </p:spPr>
        <p:txBody>
          <a:bodyPr>
            <a:spAutoFit/>
          </a:bodyPr>
          <a:lstStyle/>
          <a:p>
            <a:pPr algn="just" eaLnBrk="0" hangingPunct="0">
              <a:buFont typeface="Arial" pitchFamily="34" charset="0"/>
              <a:buChar char="•"/>
            </a:pPr>
            <a:r>
              <a:rPr lang="en-US" sz="1500" dirty="0">
                <a:solidFill>
                  <a:srgbClr val="000000"/>
                </a:solidFill>
                <a:latin typeface="Calibri" pitchFamily="34" charset="0"/>
              </a:rPr>
              <a:t>SC atrophy develops </a:t>
            </a:r>
            <a:r>
              <a:rPr lang="en-US" sz="1500" b="1" dirty="0">
                <a:solidFill>
                  <a:srgbClr val="000000"/>
                </a:solidFill>
                <a:latin typeface="Calibri" pitchFamily="34" charset="0"/>
              </a:rPr>
              <a:t>mostly independently from brain </a:t>
            </a:r>
            <a:r>
              <a:rPr lang="es-ES" sz="1500" b="1" dirty="0" err="1">
                <a:solidFill>
                  <a:srgbClr val="000000"/>
                </a:solidFill>
                <a:latin typeface="Calibri" pitchFamily="34" charset="0"/>
              </a:rPr>
              <a:t>pathology</a:t>
            </a:r>
            <a:r>
              <a:rPr lang="es-ES" sz="1500" dirty="0">
                <a:solidFill>
                  <a:srgbClr val="000000"/>
                </a:solidFill>
                <a:latin typeface="Calibri" pitchFamily="34" charset="0"/>
              </a:rPr>
              <a:t>, </a:t>
            </a:r>
            <a:r>
              <a:rPr lang="es-ES" sz="1500" dirty="0" err="1">
                <a:solidFill>
                  <a:srgbClr val="000000"/>
                </a:solidFill>
                <a:latin typeface="Calibri" pitchFamily="34" charset="0"/>
              </a:rPr>
              <a:t>but</a:t>
            </a:r>
            <a:r>
              <a:rPr lang="es-ES" sz="1500" dirty="0">
                <a:solidFill>
                  <a:srgbClr val="000000"/>
                </a:solidFill>
                <a:latin typeface="Calibri" pitchFamily="34" charset="0"/>
              </a:rPr>
              <a:t> </a:t>
            </a:r>
            <a:r>
              <a:rPr lang="es-ES" sz="1500" dirty="0" err="1">
                <a:solidFill>
                  <a:srgbClr val="000000"/>
                </a:solidFill>
                <a:latin typeface="Calibri" pitchFamily="34" charset="0"/>
              </a:rPr>
              <a:t>not</a:t>
            </a:r>
            <a:r>
              <a:rPr lang="es-ES" sz="1500" dirty="0">
                <a:solidFill>
                  <a:srgbClr val="000000"/>
                </a:solidFill>
                <a:latin typeface="Calibri" pitchFamily="34" charset="0"/>
              </a:rPr>
              <a:t> </a:t>
            </a:r>
            <a:r>
              <a:rPr lang="es-ES" sz="1500" dirty="0" err="1">
                <a:solidFill>
                  <a:srgbClr val="000000"/>
                </a:solidFill>
                <a:latin typeface="Calibri" pitchFamily="34" charset="0"/>
              </a:rPr>
              <a:t>to</a:t>
            </a:r>
            <a:r>
              <a:rPr lang="es-ES" sz="1500" dirty="0">
                <a:solidFill>
                  <a:srgbClr val="000000"/>
                </a:solidFill>
                <a:latin typeface="Calibri" pitchFamily="34" charset="0"/>
              </a:rPr>
              <a:t> </a:t>
            </a:r>
            <a:r>
              <a:rPr lang="en-US" sz="1600" dirty="0">
                <a:solidFill>
                  <a:srgbClr val="000000"/>
                </a:solidFill>
                <a:latin typeface="Calibri" pitchFamily="34" charset="0"/>
              </a:rPr>
              <a:t>number of SC segments involved by lesions and the presence of diffuse SC abnormalities</a:t>
            </a:r>
          </a:p>
          <a:p>
            <a:pPr eaLnBrk="0" hangingPunct="0"/>
            <a:endParaRPr lang="en-US" sz="1500" dirty="0">
              <a:solidFill>
                <a:srgbClr val="000000"/>
              </a:solidFill>
              <a:latin typeface="Calibri" pitchFamily="34" charset="0"/>
            </a:endParaRPr>
          </a:p>
          <a:p>
            <a:pPr algn="just" eaLnBrk="0" hangingPunct="0">
              <a:buFont typeface="Arial" pitchFamily="34" charset="0"/>
              <a:buChar char="•"/>
            </a:pPr>
            <a:r>
              <a:rPr lang="en-US" sz="1500" dirty="0" err="1">
                <a:solidFill>
                  <a:srgbClr val="000000"/>
                </a:solidFill>
                <a:latin typeface="Calibri" pitchFamily="34" charset="0"/>
              </a:rPr>
              <a:t>aUCCA</a:t>
            </a:r>
            <a:r>
              <a:rPr lang="en-US" sz="1500" dirty="0">
                <a:solidFill>
                  <a:srgbClr val="000000"/>
                </a:solidFill>
                <a:latin typeface="Calibri" pitchFamily="34" charset="0"/>
              </a:rPr>
              <a:t> was significantly </a:t>
            </a:r>
            <a:r>
              <a:rPr lang="en-US" sz="1500" b="1" dirty="0">
                <a:solidFill>
                  <a:srgbClr val="000000"/>
                </a:solidFill>
                <a:latin typeface="Calibri" pitchFamily="34" charset="0"/>
              </a:rPr>
              <a:t>higher in patients with disease progression</a:t>
            </a:r>
            <a:r>
              <a:rPr lang="en-US" sz="1500" dirty="0">
                <a:solidFill>
                  <a:srgbClr val="000000"/>
                </a:solidFill>
                <a:latin typeface="Calibri" pitchFamily="34" charset="0"/>
              </a:rPr>
              <a:t> (−2.3% per year) than in stable patients (−1.2% per year; p=0.003)</a:t>
            </a:r>
          </a:p>
          <a:p>
            <a:pPr algn="just" eaLnBrk="0" hangingPunct="0">
              <a:buFont typeface="Arial" pitchFamily="34" charset="0"/>
              <a:buChar char="•"/>
            </a:pPr>
            <a:endParaRPr lang="en-US" sz="1500" dirty="0">
              <a:solidFill>
                <a:srgbClr val="000000"/>
              </a:solidFill>
              <a:latin typeface="Calibri" pitchFamily="34" charset="0"/>
            </a:endParaRPr>
          </a:p>
          <a:p>
            <a:pPr algn="just" eaLnBrk="0" hangingPunct="0">
              <a:buFont typeface="Arial" pitchFamily="34" charset="0"/>
              <a:buChar char="•"/>
            </a:pPr>
            <a:r>
              <a:rPr lang="en-US" sz="1500" b="1" dirty="0" err="1">
                <a:solidFill>
                  <a:srgbClr val="000000"/>
                </a:solidFill>
                <a:latin typeface="Calibri" pitchFamily="34" charset="0"/>
              </a:rPr>
              <a:t>aPBVC</a:t>
            </a:r>
            <a:r>
              <a:rPr lang="en-US" sz="1500" b="1" dirty="0">
                <a:solidFill>
                  <a:srgbClr val="000000"/>
                </a:solidFill>
                <a:latin typeface="Calibri" pitchFamily="34" charset="0"/>
              </a:rPr>
              <a:t> did not differ between subtypes </a:t>
            </a:r>
            <a:r>
              <a:rPr lang="en-US" sz="1500" dirty="0">
                <a:solidFill>
                  <a:srgbClr val="000000"/>
                </a:solidFill>
                <a:latin typeface="Calibri" pitchFamily="34" charset="0"/>
              </a:rPr>
              <a:t>(RRMS: −0.42% per year; SPMS −0.6% per year; PPMS: −0.46% per year) nor between progressive </a:t>
            </a:r>
            <a:r>
              <a:rPr lang="es-ES" sz="1500" dirty="0">
                <a:solidFill>
                  <a:srgbClr val="000000"/>
                </a:solidFill>
                <a:latin typeface="Calibri" pitchFamily="34" charset="0"/>
              </a:rPr>
              <a:t>and </a:t>
            </a:r>
            <a:r>
              <a:rPr lang="es-ES" sz="1500" dirty="0" err="1">
                <a:solidFill>
                  <a:srgbClr val="000000"/>
                </a:solidFill>
                <a:latin typeface="Calibri" pitchFamily="34" charset="0"/>
              </a:rPr>
              <a:t>stable</a:t>
            </a:r>
            <a:r>
              <a:rPr lang="es-ES" sz="1500" dirty="0">
                <a:solidFill>
                  <a:srgbClr val="000000"/>
                </a:solidFill>
                <a:latin typeface="Calibri" pitchFamily="34" charset="0"/>
              </a:rPr>
              <a:t> </a:t>
            </a:r>
            <a:r>
              <a:rPr lang="es-ES" sz="1500" dirty="0" err="1">
                <a:solidFill>
                  <a:srgbClr val="000000"/>
                </a:solidFill>
                <a:latin typeface="Calibri" pitchFamily="34" charset="0"/>
              </a:rPr>
              <a:t>patients</a:t>
            </a:r>
            <a:r>
              <a:rPr lang="es-ES" sz="1500" dirty="0">
                <a:solidFill>
                  <a:srgbClr val="000000"/>
                </a:solidFill>
                <a:latin typeface="Calibri" pitchFamily="34" charset="0"/>
              </a:rPr>
              <a:t> ( p=0.055)</a:t>
            </a:r>
          </a:p>
        </p:txBody>
      </p:sp>
      <p:sp>
        <p:nvSpPr>
          <p:cNvPr id="22" name="21 Rectángulo"/>
          <p:cNvSpPr/>
          <p:nvPr/>
        </p:nvSpPr>
        <p:spPr>
          <a:xfrm>
            <a:off x="2460625" y="2757489"/>
            <a:ext cx="1340432" cy="338554"/>
          </a:xfrm>
          <a:prstGeom prst="rect">
            <a:avLst/>
          </a:prstGeom>
        </p:spPr>
        <p:txBody>
          <a:bodyPr wrap="none">
            <a:spAutoFit/>
          </a:bodyPr>
          <a:lstStyle/>
          <a:p>
            <a:pPr eaLnBrk="0" hangingPunct="0">
              <a:defRPr/>
            </a:pPr>
            <a:r>
              <a:rPr lang="en-US" sz="1600" b="1" dirty="0" err="1">
                <a:solidFill>
                  <a:srgbClr val="000000"/>
                </a:solidFill>
                <a:effectLst>
                  <a:outerShdw blurRad="38100" dist="38100" dir="2700000" algn="tl">
                    <a:srgbClr val="000000">
                      <a:alpha val="43137"/>
                    </a:srgbClr>
                  </a:outerShdw>
                </a:effectLst>
                <a:latin typeface="Calibri"/>
              </a:rPr>
              <a:t>aUCCA</a:t>
            </a:r>
            <a:r>
              <a:rPr lang="en-US" sz="1600" b="1" dirty="0">
                <a:solidFill>
                  <a:srgbClr val="000000"/>
                </a:solidFill>
                <a:effectLst>
                  <a:outerShdw blurRad="38100" dist="38100" dir="2700000" algn="tl">
                    <a:srgbClr val="000000">
                      <a:alpha val="43137"/>
                    </a:srgbClr>
                  </a:outerShdw>
                </a:effectLst>
                <a:latin typeface="Calibri"/>
              </a:rPr>
              <a:t>: -2.2%</a:t>
            </a:r>
            <a:endParaRPr lang="es-ES" sz="1600" b="1" dirty="0">
              <a:solidFill>
                <a:srgbClr val="000000"/>
              </a:solidFill>
              <a:effectLst>
                <a:outerShdw blurRad="38100" dist="38100" dir="2700000" algn="tl">
                  <a:srgbClr val="000000">
                    <a:alpha val="43137"/>
                  </a:srgbClr>
                </a:outerShdw>
              </a:effectLst>
              <a:latin typeface="Calibri"/>
            </a:endParaRPr>
          </a:p>
        </p:txBody>
      </p:sp>
      <p:sp>
        <p:nvSpPr>
          <p:cNvPr id="23" name="22 Rectángulo"/>
          <p:cNvSpPr/>
          <p:nvPr/>
        </p:nvSpPr>
        <p:spPr>
          <a:xfrm>
            <a:off x="2406651" y="2622550"/>
            <a:ext cx="1457325" cy="3511550"/>
          </a:xfrm>
          <a:prstGeom prst="rect">
            <a:avLst/>
          </a:prstGeom>
          <a:solidFill>
            <a:srgbClr val="F84A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24" name="23 Rectángulo"/>
          <p:cNvSpPr/>
          <p:nvPr/>
        </p:nvSpPr>
        <p:spPr>
          <a:xfrm>
            <a:off x="1128713" y="2281239"/>
            <a:ext cx="1340432" cy="338554"/>
          </a:xfrm>
          <a:prstGeom prst="rect">
            <a:avLst/>
          </a:prstGeom>
        </p:spPr>
        <p:txBody>
          <a:bodyPr wrap="none">
            <a:spAutoFit/>
          </a:bodyPr>
          <a:lstStyle/>
          <a:p>
            <a:pPr eaLnBrk="0" hangingPunct="0">
              <a:defRPr/>
            </a:pPr>
            <a:r>
              <a:rPr lang="en-US" sz="1600" b="1" dirty="0" err="1">
                <a:solidFill>
                  <a:srgbClr val="000000"/>
                </a:solidFill>
                <a:effectLst>
                  <a:outerShdw blurRad="38100" dist="38100" dir="2700000" algn="tl">
                    <a:srgbClr val="000000">
                      <a:alpha val="43137"/>
                    </a:srgbClr>
                  </a:outerShdw>
                </a:effectLst>
                <a:latin typeface="Calibri"/>
              </a:rPr>
              <a:t>aUCCA</a:t>
            </a:r>
            <a:r>
              <a:rPr lang="en-US" sz="1600" b="1" dirty="0">
                <a:solidFill>
                  <a:srgbClr val="000000"/>
                </a:solidFill>
                <a:effectLst>
                  <a:outerShdw blurRad="38100" dist="38100" dir="2700000" algn="tl">
                    <a:srgbClr val="000000">
                      <a:alpha val="43137"/>
                    </a:srgbClr>
                  </a:outerShdw>
                </a:effectLst>
                <a:latin typeface="Calibri"/>
              </a:rPr>
              <a:t>: -1.3%</a:t>
            </a:r>
            <a:endParaRPr lang="es-ES" sz="1600" b="1" dirty="0">
              <a:solidFill>
                <a:srgbClr val="000000"/>
              </a:solidFill>
              <a:effectLst>
                <a:outerShdw blurRad="38100" dist="38100" dir="2700000" algn="tl">
                  <a:srgbClr val="000000">
                    <a:alpha val="43137"/>
                  </a:srgbClr>
                </a:outerShdw>
              </a:effectLst>
              <a:latin typeface="Calibri"/>
            </a:endParaRPr>
          </a:p>
        </p:txBody>
      </p:sp>
      <p:sp>
        <p:nvSpPr>
          <p:cNvPr id="25" name="24 Rectángulo"/>
          <p:cNvSpPr/>
          <p:nvPr/>
        </p:nvSpPr>
        <p:spPr>
          <a:xfrm>
            <a:off x="4070350" y="2816225"/>
            <a:ext cx="1340432" cy="338554"/>
          </a:xfrm>
          <a:prstGeom prst="rect">
            <a:avLst/>
          </a:prstGeom>
        </p:spPr>
        <p:txBody>
          <a:bodyPr wrap="none">
            <a:spAutoFit/>
          </a:bodyPr>
          <a:lstStyle/>
          <a:p>
            <a:pPr eaLnBrk="0" hangingPunct="0">
              <a:defRPr/>
            </a:pPr>
            <a:r>
              <a:rPr lang="en-US" sz="1600" b="1" dirty="0" err="1">
                <a:solidFill>
                  <a:srgbClr val="000000"/>
                </a:solidFill>
                <a:effectLst>
                  <a:outerShdw blurRad="38100" dist="38100" dir="2700000" algn="tl">
                    <a:srgbClr val="000000">
                      <a:alpha val="43137"/>
                    </a:srgbClr>
                  </a:outerShdw>
                </a:effectLst>
                <a:latin typeface="Calibri"/>
              </a:rPr>
              <a:t>aUCCA</a:t>
            </a:r>
            <a:r>
              <a:rPr lang="en-US" sz="1600" b="1" dirty="0">
                <a:solidFill>
                  <a:srgbClr val="000000"/>
                </a:solidFill>
                <a:effectLst>
                  <a:outerShdw blurRad="38100" dist="38100" dir="2700000" algn="tl">
                    <a:srgbClr val="000000">
                      <a:alpha val="43137"/>
                    </a:srgbClr>
                  </a:outerShdw>
                </a:effectLst>
                <a:latin typeface="Calibri"/>
              </a:rPr>
              <a:t>: -1.5%</a:t>
            </a:r>
            <a:endParaRPr lang="es-ES" sz="1600" b="1" dirty="0">
              <a:solidFill>
                <a:srgbClr val="000000"/>
              </a:solidFill>
              <a:effectLst>
                <a:outerShdw blurRad="38100" dist="38100" dir="2700000" algn="tl">
                  <a:srgbClr val="000000">
                    <a:alpha val="43137"/>
                  </a:srgbClr>
                </a:outerShdw>
              </a:effectLst>
              <a:latin typeface="Calibri"/>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p:nvPr>
        </p:nvSpPr>
        <p:spPr>
          <a:xfrm>
            <a:off x="49214" y="866777"/>
            <a:ext cx="3163887" cy="773113"/>
          </a:xfrm>
        </p:spPr>
        <p:txBody>
          <a:bodyPr/>
          <a:lstStyle/>
          <a:p>
            <a:pPr>
              <a:defRPr/>
            </a:pPr>
            <a:r>
              <a:rPr lang="en-GB" altLang="es-ES" sz="1800" dirty="0" smtClean="0">
                <a:latin typeface="+mn-lt"/>
              </a:rPr>
              <a:t>113 MS patients; 20 controls</a:t>
            </a:r>
          </a:p>
        </p:txBody>
      </p:sp>
      <p:sp>
        <p:nvSpPr>
          <p:cNvPr id="46083" name="Text Placeholder 6"/>
          <p:cNvSpPr>
            <a:spLocks noGrp="1"/>
          </p:cNvSpPr>
          <p:nvPr>
            <p:ph type="body" sz="quarter" idx="11"/>
          </p:nvPr>
        </p:nvSpPr>
        <p:spPr>
          <a:xfrm>
            <a:off x="5918141" y="6412307"/>
            <a:ext cx="2960747" cy="313932"/>
          </a:xfrm>
        </p:spPr>
        <p:txBody>
          <a:bodyPr/>
          <a:lstStyle/>
          <a:p>
            <a:pPr>
              <a:spcBef>
                <a:spcPct val="0"/>
              </a:spcBef>
              <a:spcAft>
                <a:spcPct val="0"/>
              </a:spcAft>
            </a:pPr>
            <a:r>
              <a:rPr lang="nl-NL" altLang="ca-ES" sz="1200" smtClean="0"/>
              <a:t>UCCA, </a:t>
            </a:r>
            <a:r>
              <a:rPr lang="es-ES" altLang="es-ES" sz="1200" smtClean="0"/>
              <a:t>Upper cervical cord cross-sectional area</a:t>
            </a:r>
            <a:r>
              <a:rPr lang="nl-NL" altLang="ca-ES" sz="1200" smtClean="0"/>
              <a:t>;</a:t>
            </a:r>
          </a:p>
          <a:p>
            <a:pPr>
              <a:spcBef>
                <a:spcPct val="0"/>
              </a:spcBef>
              <a:spcAft>
                <a:spcPct val="0"/>
              </a:spcAft>
            </a:pPr>
            <a:r>
              <a:rPr lang="es-ES" sz="1200" smtClean="0"/>
              <a:t>Schlaeger</a:t>
            </a:r>
            <a:r>
              <a:rPr lang="nl-NL" altLang="ca-ES" sz="1200" smtClean="0"/>
              <a:t>, </a:t>
            </a:r>
            <a:r>
              <a:rPr lang="nl-NL" altLang="ca-ES" sz="1200" i="1" smtClean="0"/>
              <a:t>et al. Ann Neurol 2014</a:t>
            </a:r>
            <a:endParaRPr lang="nl-NL" altLang="ca-ES" sz="1200" smtClean="0"/>
          </a:p>
        </p:txBody>
      </p:sp>
      <p:sp>
        <p:nvSpPr>
          <p:cNvPr id="16" name="Rectángulo 15"/>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17"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defRPr/>
            </a:pPr>
            <a:r>
              <a:rPr lang="en-US" altLang="en-US" sz="2200" dirty="0" smtClean="0">
                <a:solidFill>
                  <a:srgbClr val="FFFFFF"/>
                </a:solidFill>
              </a:rPr>
              <a:t>Grey matter spinal cord atrophy in MS: correlation with clinical disability</a:t>
            </a:r>
            <a:endParaRPr lang="en-US" sz="2200" kern="0" dirty="0">
              <a:solidFill>
                <a:srgbClr val="FFFFFF"/>
              </a:solidFill>
            </a:endParaRPr>
          </a:p>
        </p:txBody>
      </p:sp>
      <p:pic>
        <p:nvPicPr>
          <p:cNvPr id="46086" name="Picture 2"/>
          <p:cNvPicPr>
            <a:picLocks noChangeAspect="1" noChangeArrowheads="1"/>
          </p:cNvPicPr>
          <p:nvPr/>
        </p:nvPicPr>
        <p:blipFill>
          <a:blip r:embed="rId3" cstate="print"/>
          <a:srcRect/>
          <a:stretch>
            <a:fillRect/>
          </a:stretch>
        </p:blipFill>
        <p:spPr bwMode="auto">
          <a:xfrm>
            <a:off x="796925" y="2068513"/>
            <a:ext cx="2157413" cy="1600200"/>
          </a:xfrm>
          <a:prstGeom prst="rect">
            <a:avLst/>
          </a:prstGeom>
          <a:noFill/>
          <a:ln w="9525">
            <a:noFill/>
            <a:miter lim="800000"/>
            <a:headEnd/>
            <a:tailEnd/>
          </a:ln>
        </p:spPr>
      </p:pic>
      <p:pic>
        <p:nvPicPr>
          <p:cNvPr id="46087" name="Picture 3"/>
          <p:cNvPicPr>
            <a:picLocks noChangeAspect="1" noChangeArrowheads="1"/>
          </p:cNvPicPr>
          <p:nvPr/>
        </p:nvPicPr>
        <p:blipFill>
          <a:blip r:embed="rId4" cstate="print"/>
          <a:srcRect/>
          <a:stretch>
            <a:fillRect/>
          </a:stretch>
        </p:blipFill>
        <p:spPr bwMode="auto">
          <a:xfrm>
            <a:off x="2954339" y="2070100"/>
            <a:ext cx="2243137" cy="1595438"/>
          </a:xfrm>
          <a:prstGeom prst="rect">
            <a:avLst/>
          </a:prstGeom>
          <a:noFill/>
          <a:ln w="9525">
            <a:noFill/>
            <a:miter lim="800000"/>
            <a:headEnd/>
            <a:tailEnd/>
          </a:ln>
        </p:spPr>
      </p:pic>
      <p:pic>
        <p:nvPicPr>
          <p:cNvPr id="46088" name="Picture 4"/>
          <p:cNvPicPr>
            <a:picLocks noChangeAspect="1" noChangeArrowheads="1"/>
          </p:cNvPicPr>
          <p:nvPr/>
        </p:nvPicPr>
        <p:blipFill>
          <a:blip r:embed="rId5" cstate="print"/>
          <a:srcRect/>
          <a:stretch>
            <a:fillRect/>
          </a:stretch>
        </p:blipFill>
        <p:spPr bwMode="auto">
          <a:xfrm>
            <a:off x="193675" y="4335465"/>
            <a:ext cx="8528050" cy="1404937"/>
          </a:xfrm>
          <a:prstGeom prst="rect">
            <a:avLst/>
          </a:prstGeom>
          <a:noFill/>
          <a:ln w="9525">
            <a:noFill/>
            <a:miter lim="800000"/>
            <a:headEnd/>
            <a:tailEnd/>
          </a:ln>
        </p:spPr>
      </p:pic>
      <p:sp>
        <p:nvSpPr>
          <p:cNvPr id="46089" name="25 CuadroTexto"/>
          <p:cNvSpPr txBox="1">
            <a:spLocks noChangeArrowheads="1"/>
          </p:cNvSpPr>
          <p:nvPr/>
        </p:nvSpPr>
        <p:spPr bwMode="auto">
          <a:xfrm>
            <a:off x="806450" y="1836739"/>
            <a:ext cx="363882" cy="246221"/>
          </a:xfrm>
          <a:prstGeom prst="rect">
            <a:avLst/>
          </a:prstGeom>
          <a:noFill/>
          <a:ln w="9525">
            <a:noFill/>
            <a:miter lim="800000"/>
            <a:headEnd/>
            <a:tailEnd/>
          </a:ln>
        </p:spPr>
        <p:txBody>
          <a:bodyPr wrap="none" lIns="0" tIns="0" rIns="0" bIns="0">
            <a:spAutoFit/>
          </a:bodyPr>
          <a:lstStyle/>
          <a:p>
            <a:pPr eaLnBrk="0" hangingPunct="0"/>
            <a:r>
              <a:rPr lang="ca-ES" sz="1600">
                <a:solidFill>
                  <a:srgbClr val="000000"/>
                </a:solidFill>
                <a:latin typeface="Calibri" pitchFamily="34" charset="0"/>
              </a:rPr>
              <a:t>PSIR</a:t>
            </a:r>
            <a:endParaRPr lang="es-ES" sz="1600">
              <a:solidFill>
                <a:srgbClr val="000000"/>
              </a:solidFill>
              <a:latin typeface="Calibri" pitchFamily="34" charset="0"/>
            </a:endParaRPr>
          </a:p>
        </p:txBody>
      </p:sp>
      <p:pic>
        <p:nvPicPr>
          <p:cNvPr id="46090" name="Picture 5"/>
          <p:cNvPicPr>
            <a:picLocks noChangeAspect="1" noChangeArrowheads="1"/>
          </p:cNvPicPr>
          <p:nvPr/>
        </p:nvPicPr>
        <p:blipFill>
          <a:blip r:embed="rId6" cstate="print"/>
          <a:srcRect/>
          <a:stretch>
            <a:fillRect/>
          </a:stretch>
        </p:blipFill>
        <p:spPr bwMode="auto">
          <a:xfrm>
            <a:off x="5527675" y="1104900"/>
            <a:ext cx="2279650" cy="1550988"/>
          </a:xfrm>
          <a:prstGeom prst="rect">
            <a:avLst/>
          </a:prstGeom>
          <a:noFill/>
          <a:ln w="9525">
            <a:noFill/>
            <a:miter lim="800000"/>
            <a:headEnd/>
            <a:tailEnd/>
          </a:ln>
        </p:spPr>
      </p:pic>
      <p:pic>
        <p:nvPicPr>
          <p:cNvPr id="46091" name="Picture 6"/>
          <p:cNvPicPr>
            <a:picLocks noChangeAspect="1" noChangeArrowheads="1"/>
          </p:cNvPicPr>
          <p:nvPr/>
        </p:nvPicPr>
        <p:blipFill>
          <a:blip r:embed="rId7" cstate="print"/>
          <a:srcRect/>
          <a:stretch>
            <a:fillRect/>
          </a:stretch>
        </p:blipFill>
        <p:spPr bwMode="auto">
          <a:xfrm>
            <a:off x="5527676" y="2636840"/>
            <a:ext cx="2278063" cy="1576387"/>
          </a:xfrm>
          <a:prstGeom prst="rect">
            <a:avLst/>
          </a:prstGeom>
          <a:noFill/>
          <a:ln w="9525">
            <a:noFill/>
            <a:miter lim="800000"/>
            <a:headEnd/>
            <a:tailEnd/>
          </a:ln>
        </p:spPr>
      </p:pic>
      <p:sp>
        <p:nvSpPr>
          <p:cNvPr id="46092" name="26 CuadroTexto"/>
          <p:cNvSpPr txBox="1">
            <a:spLocks noChangeArrowheads="1"/>
          </p:cNvSpPr>
          <p:nvPr/>
        </p:nvSpPr>
        <p:spPr bwMode="auto">
          <a:xfrm>
            <a:off x="2678114" y="1812926"/>
            <a:ext cx="592535" cy="246221"/>
          </a:xfrm>
          <a:prstGeom prst="rect">
            <a:avLst/>
          </a:prstGeom>
          <a:noFill/>
          <a:ln w="9525">
            <a:noFill/>
            <a:miter lim="800000"/>
            <a:headEnd/>
            <a:tailEnd/>
          </a:ln>
        </p:spPr>
        <p:txBody>
          <a:bodyPr wrap="none" lIns="0" tIns="0" rIns="0" bIns="0">
            <a:spAutoFit/>
          </a:bodyPr>
          <a:lstStyle/>
          <a:p>
            <a:pPr eaLnBrk="0" hangingPunct="0"/>
            <a:r>
              <a:rPr lang="ca-ES" sz="1600">
                <a:solidFill>
                  <a:srgbClr val="000000"/>
                </a:solidFill>
                <a:latin typeface="Calibri" pitchFamily="34" charset="0"/>
              </a:rPr>
              <a:t>control</a:t>
            </a:r>
            <a:endParaRPr lang="es-ES" sz="1600">
              <a:solidFill>
                <a:srgbClr val="000000"/>
              </a:solidFill>
              <a:latin typeface="Calibri" pitchFamily="34" charset="0"/>
            </a:endParaRPr>
          </a:p>
        </p:txBody>
      </p:sp>
      <p:sp>
        <p:nvSpPr>
          <p:cNvPr id="46093" name="27 CuadroTexto"/>
          <p:cNvSpPr txBox="1">
            <a:spLocks noChangeArrowheads="1"/>
          </p:cNvSpPr>
          <p:nvPr/>
        </p:nvSpPr>
        <p:spPr bwMode="auto">
          <a:xfrm>
            <a:off x="7837489" y="1103314"/>
            <a:ext cx="915315" cy="246221"/>
          </a:xfrm>
          <a:prstGeom prst="rect">
            <a:avLst/>
          </a:prstGeom>
          <a:noFill/>
          <a:ln w="9525">
            <a:noFill/>
            <a:miter lim="800000"/>
            <a:headEnd/>
            <a:tailEnd/>
          </a:ln>
        </p:spPr>
        <p:txBody>
          <a:bodyPr wrap="none" lIns="0" tIns="0" rIns="0" bIns="0">
            <a:spAutoFit/>
          </a:bodyPr>
          <a:lstStyle/>
          <a:p>
            <a:pPr eaLnBrk="0" hangingPunct="0"/>
            <a:r>
              <a:rPr lang="ca-ES" sz="1600">
                <a:solidFill>
                  <a:srgbClr val="000000"/>
                </a:solidFill>
                <a:latin typeface="Calibri" pitchFamily="34" charset="0"/>
              </a:rPr>
              <a:t>Mild RRMS</a:t>
            </a:r>
            <a:endParaRPr lang="es-ES" sz="1600">
              <a:solidFill>
                <a:srgbClr val="000000"/>
              </a:solidFill>
              <a:latin typeface="Calibri" pitchFamily="34" charset="0"/>
            </a:endParaRPr>
          </a:p>
        </p:txBody>
      </p:sp>
      <p:sp>
        <p:nvSpPr>
          <p:cNvPr id="46094" name="28 CuadroTexto"/>
          <p:cNvSpPr txBox="1">
            <a:spLocks noChangeArrowheads="1"/>
          </p:cNvSpPr>
          <p:nvPr/>
        </p:nvSpPr>
        <p:spPr bwMode="auto">
          <a:xfrm>
            <a:off x="7837489" y="2713039"/>
            <a:ext cx="1267976" cy="246221"/>
          </a:xfrm>
          <a:prstGeom prst="rect">
            <a:avLst/>
          </a:prstGeom>
          <a:noFill/>
          <a:ln w="9525">
            <a:noFill/>
            <a:miter lim="800000"/>
            <a:headEnd/>
            <a:tailEnd/>
          </a:ln>
        </p:spPr>
        <p:txBody>
          <a:bodyPr wrap="none" lIns="0" tIns="0" rIns="0" bIns="0">
            <a:spAutoFit/>
          </a:bodyPr>
          <a:lstStyle/>
          <a:p>
            <a:pPr eaLnBrk="0" hangingPunct="0"/>
            <a:r>
              <a:rPr lang="ca-ES" sz="1600">
                <a:solidFill>
                  <a:srgbClr val="000000"/>
                </a:solidFill>
                <a:latin typeface="Calibri" pitchFamily="34" charset="0"/>
              </a:rPr>
              <a:t>Progressive MS</a:t>
            </a:r>
            <a:endParaRPr lang="es-ES" sz="1600">
              <a:solidFill>
                <a:srgbClr val="000000"/>
              </a:solidFill>
              <a:latin typeface="Calibri" pitchFamily="34" charset="0"/>
            </a:endParaRPr>
          </a:p>
        </p:txBody>
      </p:sp>
      <p:sp>
        <p:nvSpPr>
          <p:cNvPr id="30" name="29 Rectángulo"/>
          <p:cNvSpPr/>
          <p:nvPr/>
        </p:nvSpPr>
        <p:spPr>
          <a:xfrm>
            <a:off x="4549776" y="4381500"/>
            <a:ext cx="1604963" cy="1404938"/>
          </a:xfrm>
          <a:prstGeom prst="rect">
            <a:avLst/>
          </a:prstGeom>
          <a:solidFill>
            <a:srgbClr val="F84A1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31" name="30 Rectángulo"/>
          <p:cNvSpPr/>
          <p:nvPr/>
        </p:nvSpPr>
        <p:spPr>
          <a:xfrm>
            <a:off x="211138" y="5807077"/>
            <a:ext cx="8482012" cy="339725"/>
          </a:xfrm>
          <a:prstGeom prst="rect">
            <a:avLst/>
          </a:prstGeom>
        </p:spPr>
        <p:txBody>
          <a:bodyPr>
            <a:spAutoFit/>
          </a:bodyPr>
          <a:lstStyle/>
          <a:p>
            <a:pPr eaLnBrk="0" hangingPunct="0">
              <a:defRPr/>
            </a:pPr>
            <a:r>
              <a:rPr lang="en-US" sz="1600" b="1" dirty="0">
                <a:solidFill>
                  <a:srgbClr val="000000"/>
                </a:solidFill>
                <a:effectLst>
                  <a:outerShdw blurRad="38100" dist="38100" dir="2700000" algn="tl">
                    <a:srgbClr val="000000">
                      <a:alpha val="43137"/>
                    </a:srgbClr>
                  </a:outerShdw>
                </a:effectLst>
                <a:latin typeface="Calibri"/>
              </a:rPr>
              <a:t>Spearman Rank Correlations between PSIR and Clinical Measures</a:t>
            </a:r>
            <a:endParaRPr lang="es-ES" sz="1600" b="1" dirty="0">
              <a:solidFill>
                <a:srgbClr val="000000"/>
              </a:solidFill>
              <a:effectLst>
                <a:outerShdw blurRad="38100" dist="38100" dir="2700000" algn="tl">
                  <a:srgbClr val="000000">
                    <a:alpha val="43137"/>
                  </a:srgbClr>
                </a:outerShdw>
              </a:effectLst>
              <a:latin typeface="Calibri"/>
            </a:endParaRPr>
          </a:p>
        </p:txBody>
      </p:sp>
      <p:sp>
        <p:nvSpPr>
          <p:cNvPr id="46097" name="31 Rectángulo"/>
          <p:cNvSpPr>
            <a:spLocks noChangeArrowheads="1"/>
          </p:cNvSpPr>
          <p:nvPr/>
        </p:nvSpPr>
        <p:spPr bwMode="auto">
          <a:xfrm>
            <a:off x="2185989" y="3730626"/>
            <a:ext cx="1486433" cy="276999"/>
          </a:xfrm>
          <a:prstGeom prst="rect">
            <a:avLst/>
          </a:prstGeom>
          <a:noFill/>
          <a:ln w="9525">
            <a:noFill/>
            <a:miter lim="800000"/>
            <a:headEnd/>
            <a:tailEnd/>
          </a:ln>
        </p:spPr>
        <p:txBody>
          <a:bodyPr wrap="none">
            <a:spAutoFit/>
          </a:bodyPr>
          <a:lstStyle/>
          <a:p>
            <a:pPr eaLnBrk="0" hangingPunct="0"/>
            <a:r>
              <a:rPr lang="es-ES" sz="1200">
                <a:solidFill>
                  <a:srgbClr val="000000"/>
                </a:solidFill>
                <a:latin typeface="Calibri" pitchFamily="34" charset="0"/>
              </a:rPr>
              <a:t>manually segmented</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10002.jpg"/>
          <p:cNvPicPr>
            <a:picLocks noChangeAspect="1"/>
          </p:cNvPicPr>
          <p:nvPr/>
        </p:nvPicPr>
        <p:blipFill>
          <a:blip r:embed="rId2" cstate="print">
            <a:lum contrast="40000"/>
          </a:blip>
          <a:srcRect l="27962" t="30568" r="30035" b="27605"/>
          <a:stretch>
            <a:fillRect/>
          </a:stretch>
        </p:blipFill>
        <p:spPr>
          <a:xfrm>
            <a:off x="5681707" y="1288524"/>
            <a:ext cx="2423605" cy="2413464"/>
          </a:xfrm>
          <a:prstGeom prst="rect">
            <a:avLst/>
          </a:prstGeom>
        </p:spPr>
      </p:pic>
      <p:grpSp>
        <p:nvGrpSpPr>
          <p:cNvPr id="6" name="1 Grupo"/>
          <p:cNvGrpSpPr>
            <a:grpSpLocks/>
          </p:cNvGrpSpPr>
          <p:nvPr/>
        </p:nvGrpSpPr>
        <p:grpSpPr bwMode="auto">
          <a:xfrm>
            <a:off x="1480393" y="1325366"/>
            <a:ext cx="3441634" cy="4970980"/>
            <a:chOff x="1835696" y="188640"/>
            <a:chExt cx="4536504" cy="6552728"/>
          </a:xfrm>
        </p:grpSpPr>
        <p:pic>
          <p:nvPicPr>
            <p:cNvPr id="7" name="2 Imagen" descr="mmm0006.jpg"/>
            <p:cNvPicPr>
              <a:picLocks noChangeAspect="1"/>
            </p:cNvPicPr>
            <p:nvPr/>
          </p:nvPicPr>
          <p:blipFill>
            <a:blip r:embed="rId3" cstate="print"/>
            <a:srcRect l="40625" r="18750"/>
            <a:stretch>
              <a:fillRect/>
            </a:stretch>
          </p:blipFill>
          <p:spPr bwMode="auto">
            <a:xfrm>
              <a:off x="4373587" y="548680"/>
              <a:ext cx="1500349" cy="3939350"/>
            </a:xfrm>
            <a:prstGeom prst="rect">
              <a:avLst/>
            </a:prstGeom>
            <a:noFill/>
            <a:ln w="9525">
              <a:noFill/>
              <a:miter lim="800000"/>
              <a:headEnd/>
              <a:tailEnd/>
            </a:ln>
          </p:spPr>
        </p:pic>
        <p:pic>
          <p:nvPicPr>
            <p:cNvPr id="8" name="3 Imagen" descr="mmm0003.jpg"/>
            <p:cNvPicPr>
              <a:picLocks noChangeAspect="1"/>
            </p:cNvPicPr>
            <p:nvPr/>
          </p:nvPicPr>
          <p:blipFill>
            <a:blip r:embed="rId4" cstate="print"/>
            <a:srcRect l="34375" t="23438" r="25000"/>
            <a:stretch>
              <a:fillRect/>
            </a:stretch>
          </p:blipFill>
          <p:spPr bwMode="auto">
            <a:xfrm>
              <a:off x="2411760" y="548680"/>
              <a:ext cx="1959644" cy="3939350"/>
            </a:xfrm>
            <a:prstGeom prst="rect">
              <a:avLst/>
            </a:prstGeom>
            <a:noFill/>
            <a:ln w="9525">
              <a:noFill/>
              <a:miter lim="800000"/>
              <a:headEnd/>
              <a:tailEnd/>
            </a:ln>
          </p:spPr>
        </p:pic>
        <p:sp>
          <p:nvSpPr>
            <p:cNvPr id="9" name="4 CuadroTexto"/>
            <p:cNvSpPr txBox="1">
              <a:spLocks noChangeArrowheads="1"/>
            </p:cNvSpPr>
            <p:nvPr/>
          </p:nvSpPr>
          <p:spPr bwMode="auto">
            <a:xfrm>
              <a:off x="2384566" y="239559"/>
              <a:ext cx="1333784" cy="365139"/>
            </a:xfrm>
            <a:prstGeom prst="rect">
              <a:avLst/>
            </a:prstGeom>
            <a:noFill/>
            <a:ln w="9525">
              <a:noFill/>
              <a:miter lim="800000"/>
              <a:headEnd/>
              <a:tailEnd/>
            </a:ln>
          </p:spPr>
          <p:txBody>
            <a:bodyPr wrap="none">
              <a:spAutoFit/>
            </a:bodyPr>
            <a:lstStyle/>
            <a:p>
              <a:r>
                <a:rPr lang="ca-ES" sz="1200" dirty="0">
                  <a:solidFill>
                    <a:srgbClr val="000000"/>
                  </a:solidFill>
                  <a:latin typeface="+mn-lt"/>
                  <a:cs typeface="Arial" pitchFamily="34" charset="0"/>
                </a:rPr>
                <a:t>3D T1w </a:t>
              </a:r>
              <a:r>
                <a:rPr lang="ca-ES" sz="1200" dirty="0" err="1">
                  <a:solidFill>
                    <a:srgbClr val="000000"/>
                  </a:solidFill>
                  <a:latin typeface="+mn-lt"/>
                  <a:cs typeface="Arial" pitchFamily="34" charset="0"/>
                </a:rPr>
                <a:t>brain</a:t>
              </a:r>
              <a:endParaRPr lang="es-ES" sz="1200" dirty="0">
                <a:solidFill>
                  <a:srgbClr val="000000"/>
                </a:solidFill>
                <a:latin typeface="+mn-lt"/>
                <a:cs typeface="Arial" pitchFamily="34" charset="0"/>
              </a:endParaRPr>
            </a:p>
          </p:txBody>
        </p:sp>
        <p:sp>
          <p:nvSpPr>
            <p:cNvPr id="10" name="5 CuadroTexto"/>
            <p:cNvSpPr txBox="1">
              <a:spLocks noChangeArrowheads="1"/>
            </p:cNvSpPr>
            <p:nvPr/>
          </p:nvSpPr>
          <p:spPr bwMode="auto">
            <a:xfrm>
              <a:off x="3788324" y="253102"/>
              <a:ext cx="2378093" cy="365139"/>
            </a:xfrm>
            <a:prstGeom prst="rect">
              <a:avLst/>
            </a:prstGeom>
            <a:noFill/>
            <a:ln w="9525">
              <a:noFill/>
              <a:miter lim="800000"/>
              <a:headEnd/>
              <a:tailEnd/>
            </a:ln>
          </p:spPr>
          <p:txBody>
            <a:bodyPr wrap="none">
              <a:spAutoFit/>
            </a:bodyPr>
            <a:lstStyle/>
            <a:p>
              <a:r>
                <a:rPr lang="ca-ES" sz="1200" dirty="0" err="1">
                  <a:solidFill>
                    <a:srgbClr val="000000"/>
                  </a:solidFill>
                  <a:latin typeface="+mn-lt"/>
                  <a:cs typeface="Arial" pitchFamily="34" charset="0"/>
                </a:rPr>
                <a:t>Dedicated</a:t>
              </a:r>
              <a:r>
                <a:rPr lang="ca-ES" sz="1200" dirty="0">
                  <a:solidFill>
                    <a:srgbClr val="000000"/>
                  </a:solidFill>
                  <a:latin typeface="+mn-lt"/>
                  <a:cs typeface="Arial" pitchFamily="34" charset="0"/>
                </a:rPr>
                <a:t> 3D T1w </a:t>
              </a:r>
              <a:r>
                <a:rPr lang="ca-ES" sz="1200" dirty="0" err="1">
                  <a:solidFill>
                    <a:srgbClr val="000000"/>
                  </a:solidFill>
                  <a:latin typeface="+mn-lt"/>
                  <a:cs typeface="Arial" pitchFamily="34" charset="0"/>
                </a:rPr>
                <a:t>c-spine</a:t>
              </a:r>
              <a:endParaRPr lang="es-ES" sz="1200" dirty="0">
                <a:solidFill>
                  <a:srgbClr val="000000"/>
                </a:solidFill>
                <a:latin typeface="+mn-lt"/>
                <a:cs typeface="Arial" pitchFamily="34" charset="0"/>
              </a:endParaRPr>
            </a:p>
          </p:txBody>
        </p:sp>
        <p:grpSp>
          <p:nvGrpSpPr>
            <p:cNvPr id="11" name="12 Grupo"/>
            <p:cNvGrpSpPr>
              <a:grpSpLocks/>
            </p:cNvGrpSpPr>
            <p:nvPr/>
          </p:nvGrpSpPr>
          <p:grpSpPr bwMode="auto">
            <a:xfrm>
              <a:off x="2195736" y="4460646"/>
              <a:ext cx="3888432" cy="2250883"/>
              <a:chOff x="523826" y="3933054"/>
              <a:chExt cx="6040360" cy="3496563"/>
            </a:xfrm>
          </p:grpSpPr>
          <p:pic>
            <p:nvPicPr>
              <p:cNvPr id="13" name="Picture 12" descr="O:\imatge\Medula\841_CAPTURES_PANTALLA\2Crani\Imatges\csa_head2.jpg"/>
              <p:cNvPicPr>
                <a:picLocks noChangeAspect="1" noChangeArrowheads="1"/>
              </p:cNvPicPr>
              <p:nvPr/>
            </p:nvPicPr>
            <p:blipFill>
              <a:blip r:embed="rId5" cstate="print"/>
              <a:srcRect l="54681" t="21077" b="21077"/>
              <a:stretch>
                <a:fillRect/>
              </a:stretch>
            </p:blipFill>
            <p:spPr bwMode="auto">
              <a:xfrm>
                <a:off x="523826" y="3933056"/>
                <a:ext cx="3005137" cy="3482975"/>
              </a:xfrm>
              <a:prstGeom prst="rect">
                <a:avLst/>
              </a:prstGeom>
              <a:noFill/>
              <a:ln w="9525">
                <a:noFill/>
                <a:miter lim="800000"/>
                <a:headEnd/>
                <a:tailEnd/>
              </a:ln>
            </p:spPr>
          </p:pic>
          <p:pic>
            <p:nvPicPr>
              <p:cNvPr id="14" name="Picture 13" descr="O:\imatge\Medula\841_CAPTURES_PANTALLA\3Medula\Imatges\csa_spinal1_2.jpg"/>
              <p:cNvPicPr>
                <a:picLocks noChangeAspect="1" noChangeArrowheads="1"/>
              </p:cNvPicPr>
              <p:nvPr/>
            </p:nvPicPr>
            <p:blipFill>
              <a:blip r:embed="rId6" cstate="print"/>
              <a:srcRect l="55063" t="21199" b="21199"/>
              <a:stretch>
                <a:fillRect/>
              </a:stretch>
            </p:blipFill>
            <p:spPr bwMode="auto">
              <a:xfrm>
                <a:off x="3563888" y="3933054"/>
                <a:ext cx="3000298" cy="3496563"/>
              </a:xfrm>
              <a:prstGeom prst="rect">
                <a:avLst/>
              </a:prstGeom>
              <a:noFill/>
              <a:ln w="9525">
                <a:noFill/>
                <a:miter lim="800000"/>
                <a:headEnd/>
                <a:tailEnd/>
              </a:ln>
            </p:spPr>
          </p:pic>
        </p:grpSp>
        <p:sp>
          <p:nvSpPr>
            <p:cNvPr id="12" name="11 Rectángulo"/>
            <p:cNvSpPr/>
            <p:nvPr/>
          </p:nvSpPr>
          <p:spPr>
            <a:xfrm>
              <a:off x="1835696" y="188640"/>
              <a:ext cx="4536504"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prstClr val="white"/>
                </a:solidFill>
              </a:endParaRPr>
            </a:p>
          </p:txBody>
        </p:sp>
      </p:grpSp>
      <p:sp>
        <p:nvSpPr>
          <p:cNvPr id="15" name="Rectángulo 15"/>
          <p:cNvSpPr/>
          <p:nvPr/>
        </p:nvSpPr>
        <p:spPr>
          <a:xfrm>
            <a:off x="0" y="2"/>
            <a:ext cx="9144000" cy="8239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S" sz="2400">
              <a:solidFill>
                <a:srgbClr val="FFFFFF"/>
              </a:solidFill>
            </a:endParaRPr>
          </a:p>
        </p:txBody>
      </p:sp>
      <p:sp>
        <p:nvSpPr>
          <p:cNvPr id="16" name="Title 1"/>
          <p:cNvSpPr txBox="1">
            <a:spLocks/>
          </p:cNvSpPr>
          <p:nvPr/>
        </p:nvSpPr>
        <p:spPr>
          <a:xfrm>
            <a:off x="0" y="157163"/>
            <a:ext cx="9144000" cy="868362"/>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pPr>
              <a:defRPr/>
            </a:pPr>
            <a:r>
              <a:rPr lang="en-US" altLang="en-US" sz="2200" dirty="0" smtClean="0">
                <a:solidFill>
                  <a:srgbClr val="FFFFFF"/>
                </a:solidFill>
                <a:latin typeface="+mn-lt"/>
              </a:rPr>
              <a:t>Spinal cord atrophy in MS: brain/spinal 3D T1-PSIR</a:t>
            </a:r>
            <a:endParaRPr lang="en-US" sz="2200" kern="0" dirty="0">
              <a:solidFill>
                <a:srgbClr val="FFFFFF"/>
              </a:solidFill>
              <a:latin typeface="+mn-lt"/>
            </a:endParaRPr>
          </a:p>
        </p:txBody>
      </p:sp>
      <p:sp>
        <p:nvSpPr>
          <p:cNvPr id="17" name="16 Rectángulo"/>
          <p:cNvSpPr/>
          <p:nvPr/>
        </p:nvSpPr>
        <p:spPr>
          <a:xfrm>
            <a:off x="6475026" y="920598"/>
            <a:ext cx="639919" cy="400110"/>
          </a:xfrm>
          <a:prstGeom prst="rect">
            <a:avLst/>
          </a:prstGeom>
        </p:spPr>
        <p:txBody>
          <a:bodyPr wrap="none">
            <a:spAutoFit/>
          </a:bodyPr>
          <a:lstStyle/>
          <a:p>
            <a:r>
              <a:rPr lang="en-US" altLang="en-US" sz="2000" dirty="0" smtClean="0">
                <a:latin typeface="+mn-lt"/>
              </a:rPr>
              <a:t>PSIR</a:t>
            </a:r>
            <a:endParaRPr lang="es-ES" sz="2000" dirty="0">
              <a:latin typeface="+mn-lt"/>
            </a:endParaRPr>
          </a:p>
        </p:txBody>
      </p:sp>
      <p:pic>
        <p:nvPicPr>
          <p:cNvPr id="18" name="17 Imagen" descr="PSIR_1.MR.0003.0001.2015.07.28.16.04.49.437500.23247425 (1).JPG"/>
          <p:cNvPicPr>
            <a:picLocks noChangeAspect="1"/>
          </p:cNvPicPr>
          <p:nvPr/>
        </p:nvPicPr>
        <p:blipFill>
          <a:blip r:embed="rId7" cstate="print"/>
          <a:stretch>
            <a:fillRect/>
          </a:stretch>
        </p:blipFill>
        <p:spPr>
          <a:xfrm>
            <a:off x="5678750" y="3709386"/>
            <a:ext cx="2438400" cy="2438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5288" y="1025293"/>
            <a:ext cx="8353425" cy="4595812"/>
          </a:xfrm>
        </p:spPr>
        <p:txBody>
          <a:bodyPr rtlCol="0">
            <a:noAutofit/>
          </a:bodyPr>
          <a:lstStyle/>
          <a:p>
            <a:pPr marL="0" indent="0" algn="just">
              <a:buFont typeface="Arial" panose="020B0604020202020204" pitchFamily="34" charset="0"/>
              <a:buNone/>
              <a:defRPr/>
            </a:pPr>
            <a:r>
              <a:rPr lang="it-IT" sz="2000" b="1" dirty="0" smtClean="0"/>
              <a:t>Advantages: </a:t>
            </a:r>
          </a:p>
          <a:p>
            <a:pPr algn="just">
              <a:spcBef>
                <a:spcPts val="200"/>
              </a:spcBef>
              <a:defRPr/>
            </a:pPr>
            <a:r>
              <a:rPr lang="en-US" sz="2000" dirty="0" smtClean="0"/>
              <a:t>Easy to measure</a:t>
            </a:r>
          </a:p>
          <a:p>
            <a:pPr algn="just">
              <a:spcBef>
                <a:spcPts val="200"/>
              </a:spcBef>
              <a:defRPr/>
            </a:pPr>
            <a:r>
              <a:rPr lang="en-US" sz="2000" dirty="0" smtClean="0"/>
              <a:t>“Summary measure” of the irreversible/destructive pathological process of MS</a:t>
            </a:r>
          </a:p>
          <a:p>
            <a:pPr algn="just">
              <a:spcBef>
                <a:spcPts val="200"/>
              </a:spcBef>
              <a:defRPr/>
            </a:pPr>
            <a:r>
              <a:rPr lang="en-US" sz="2000" dirty="0" smtClean="0"/>
              <a:t>Whole brain atrophy is highly reproducible and sensitive to disease-related changes and treatment effects</a:t>
            </a:r>
          </a:p>
          <a:p>
            <a:pPr algn="just">
              <a:spcBef>
                <a:spcPts val="200"/>
              </a:spcBef>
              <a:defRPr/>
            </a:pPr>
            <a:r>
              <a:rPr lang="en-US" sz="2000" dirty="0" smtClean="0"/>
              <a:t>Correlates (and predicts) with disability, cognitive impairment and fatigue</a:t>
            </a:r>
          </a:p>
          <a:p>
            <a:pPr algn="just">
              <a:spcBef>
                <a:spcPts val="200"/>
              </a:spcBef>
              <a:defRPr/>
            </a:pPr>
            <a:endParaRPr lang="en-US" sz="2000" dirty="0" smtClean="0"/>
          </a:p>
          <a:p>
            <a:pPr algn="just">
              <a:spcBef>
                <a:spcPts val="200"/>
              </a:spcBef>
              <a:defRPr/>
            </a:pPr>
            <a:endParaRPr lang="es-ES" sz="2000" dirty="0"/>
          </a:p>
        </p:txBody>
      </p:sp>
      <p:sp>
        <p:nvSpPr>
          <p:cNvPr id="5" name="Rectángulo 4"/>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7"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smtClean="0">
                <a:solidFill>
                  <a:srgbClr val="FFFFFF"/>
                </a:solidFill>
              </a:rPr>
              <a:t>Brain/spinal cord </a:t>
            </a:r>
            <a:r>
              <a:rPr lang="en-US" altLang="en-US" sz="2800" b="1" dirty="0">
                <a:solidFill>
                  <a:srgbClr val="FFFFFF"/>
                </a:solidFill>
              </a:rPr>
              <a:t>atrophy assessment in MS</a:t>
            </a:r>
          </a:p>
        </p:txBody>
      </p:sp>
    </p:spTree>
    <p:extLst>
      <p:ext uri="{BB962C8B-B14F-4D97-AF65-F5344CB8AC3E}">
        <p14:creationId xmlns:p14="http://schemas.microsoft.com/office/powerpoint/2010/main" xmlns="" val="227050313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5288" y="1025293"/>
            <a:ext cx="8353425" cy="4595812"/>
          </a:xfrm>
        </p:spPr>
        <p:txBody>
          <a:bodyPr rtlCol="0">
            <a:noAutofit/>
          </a:bodyPr>
          <a:lstStyle/>
          <a:p>
            <a:pPr marL="0" indent="0" algn="just">
              <a:buFont typeface="Arial" panose="020B0604020202020204" pitchFamily="34" charset="0"/>
              <a:buNone/>
              <a:defRPr/>
            </a:pPr>
            <a:r>
              <a:rPr lang="it-IT" sz="2000" b="1" dirty="0" smtClean="0"/>
              <a:t>Advantages: </a:t>
            </a:r>
          </a:p>
          <a:p>
            <a:pPr algn="just">
              <a:spcBef>
                <a:spcPts val="200"/>
              </a:spcBef>
              <a:defRPr/>
            </a:pPr>
            <a:r>
              <a:rPr lang="en-US" sz="2000" dirty="0" smtClean="0"/>
              <a:t>Easy to measure</a:t>
            </a:r>
          </a:p>
          <a:p>
            <a:pPr algn="just">
              <a:spcBef>
                <a:spcPts val="200"/>
              </a:spcBef>
              <a:defRPr/>
            </a:pPr>
            <a:r>
              <a:rPr lang="en-US" sz="2000" dirty="0" smtClean="0"/>
              <a:t>“Summary measure” of the irreversible/destructive pathological process of MS</a:t>
            </a:r>
          </a:p>
          <a:p>
            <a:pPr algn="just">
              <a:spcBef>
                <a:spcPts val="200"/>
              </a:spcBef>
              <a:defRPr/>
            </a:pPr>
            <a:r>
              <a:rPr lang="en-US" sz="2000" dirty="0" smtClean="0"/>
              <a:t>Whole brain atrophy is highly reproducible and sensitive to disease-related changes and treatment effects</a:t>
            </a:r>
          </a:p>
          <a:p>
            <a:pPr algn="just">
              <a:spcBef>
                <a:spcPts val="200"/>
              </a:spcBef>
              <a:defRPr/>
            </a:pPr>
            <a:r>
              <a:rPr lang="en-US" sz="2000" dirty="0" smtClean="0"/>
              <a:t>Correlates (and predicts) with disability, cognitive impairment and fatigue</a:t>
            </a:r>
          </a:p>
          <a:p>
            <a:pPr marL="0" indent="0" algn="just">
              <a:spcBef>
                <a:spcPts val="1800"/>
              </a:spcBef>
              <a:buFont typeface="Arial" panose="020B0604020202020204" pitchFamily="34" charset="0"/>
              <a:buNone/>
              <a:defRPr/>
            </a:pPr>
            <a:r>
              <a:rPr lang="en-US" sz="2000" b="1" dirty="0" smtClean="0"/>
              <a:t>Disadvantages</a:t>
            </a:r>
            <a:r>
              <a:rPr lang="en-US" sz="2000" b="1" dirty="0" smtClean="0"/>
              <a:t>: </a:t>
            </a:r>
          </a:p>
          <a:p>
            <a:pPr algn="just">
              <a:spcBef>
                <a:spcPts val="0"/>
              </a:spcBef>
              <a:defRPr/>
            </a:pPr>
            <a:r>
              <a:rPr lang="en-US" sz="2000" dirty="0" smtClean="0"/>
              <a:t>End-stage phenomenon</a:t>
            </a:r>
          </a:p>
          <a:p>
            <a:pPr algn="just">
              <a:spcBef>
                <a:spcPts val="0"/>
              </a:spcBef>
              <a:defRPr/>
            </a:pPr>
            <a:r>
              <a:rPr lang="en-US" sz="2000" dirty="0" smtClean="0"/>
              <a:t>Pseudoatrophy effect (first 6–12 months)</a:t>
            </a:r>
          </a:p>
          <a:p>
            <a:pPr algn="just">
              <a:spcBef>
                <a:spcPts val="0"/>
              </a:spcBef>
              <a:defRPr/>
            </a:pPr>
            <a:r>
              <a:rPr lang="en-US" sz="2000" dirty="0" smtClean="0"/>
              <a:t>Fluctuations: steroids, hydration</a:t>
            </a:r>
          </a:p>
          <a:p>
            <a:pPr algn="just">
              <a:spcBef>
                <a:spcPts val="0"/>
              </a:spcBef>
              <a:defRPr/>
            </a:pPr>
            <a:r>
              <a:rPr lang="en-US" sz="2000" dirty="0" smtClean="0"/>
              <a:t>Co-morbidities: smoking, alcohol, body mass…</a:t>
            </a:r>
          </a:p>
          <a:p>
            <a:pPr algn="just">
              <a:spcBef>
                <a:spcPts val="0"/>
              </a:spcBef>
              <a:defRPr/>
            </a:pPr>
            <a:r>
              <a:rPr lang="en-US" sz="2000" dirty="0" smtClean="0"/>
              <a:t>Technically demanding / time consuming: reimbursement?</a:t>
            </a:r>
          </a:p>
          <a:p>
            <a:pPr algn="just">
              <a:spcBef>
                <a:spcPts val="0"/>
              </a:spcBef>
            </a:pPr>
            <a:r>
              <a:rPr lang="en-US" sz="2000" dirty="0" smtClean="0"/>
              <a:t>Not enough evidence to use </a:t>
            </a:r>
            <a:r>
              <a:rPr lang="en-US" sz="2000" dirty="0"/>
              <a:t>atrophy measures to assess and predict </a:t>
            </a:r>
            <a:r>
              <a:rPr lang="en-US" sz="2000" dirty="0" smtClean="0"/>
              <a:t>individual treatment response</a:t>
            </a:r>
            <a:endParaRPr lang="en-GB" sz="2000" dirty="0"/>
          </a:p>
          <a:p>
            <a:pPr algn="just">
              <a:spcBef>
                <a:spcPts val="200"/>
              </a:spcBef>
              <a:defRPr/>
            </a:pPr>
            <a:endParaRPr lang="es-ES" sz="2000" dirty="0"/>
          </a:p>
        </p:txBody>
      </p:sp>
      <p:sp>
        <p:nvSpPr>
          <p:cNvPr id="5" name="Rectángulo 4"/>
          <p:cNvSpPr/>
          <p:nvPr/>
        </p:nvSpPr>
        <p:spPr>
          <a:xfrm>
            <a:off x="0" y="0"/>
            <a:ext cx="9144000" cy="8231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sp>
        <p:nvSpPr>
          <p:cNvPr id="7" name="Title 2"/>
          <p:cNvSpPr txBox="1">
            <a:spLocks/>
          </p:cNvSpPr>
          <p:nvPr/>
        </p:nvSpPr>
        <p:spPr bwMode="auto">
          <a:xfrm>
            <a:off x="163468" y="-22891"/>
            <a:ext cx="8980533" cy="86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altLang="en-US" sz="2800" b="1" dirty="0" smtClean="0">
                <a:solidFill>
                  <a:srgbClr val="FFFFFF"/>
                </a:solidFill>
              </a:rPr>
              <a:t>Brain/spinal cord </a:t>
            </a:r>
            <a:r>
              <a:rPr lang="en-US" altLang="en-US" sz="2800" b="1" dirty="0">
                <a:solidFill>
                  <a:srgbClr val="FFFFFF"/>
                </a:solidFill>
              </a:rPr>
              <a:t>atrophy assessment in MS</a:t>
            </a:r>
          </a:p>
        </p:txBody>
      </p:sp>
    </p:spTree>
    <p:extLst>
      <p:ext uri="{BB962C8B-B14F-4D97-AF65-F5344CB8AC3E}">
        <p14:creationId xmlns:p14="http://schemas.microsoft.com/office/powerpoint/2010/main" xmlns="" val="22705031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31" descr="unic_hvh_trans[1]"/>
          <p:cNvPicPr>
            <a:picLocks noChangeAspect="1" noChangeArrowheads="1"/>
          </p:cNvPicPr>
          <p:nvPr/>
        </p:nvPicPr>
        <p:blipFill>
          <a:blip r:embed="rId3" cstate="print"/>
          <a:srcRect/>
          <a:stretch>
            <a:fillRect/>
          </a:stretch>
        </p:blipFill>
        <p:spPr bwMode="auto">
          <a:xfrm>
            <a:off x="1084472" y="959338"/>
            <a:ext cx="1517405" cy="815034"/>
          </a:xfrm>
          <a:prstGeom prst="rect">
            <a:avLst/>
          </a:prstGeom>
          <a:noFill/>
          <a:ln w="9525">
            <a:noFill/>
            <a:miter lim="800000"/>
            <a:headEnd/>
            <a:tailEnd/>
          </a:ln>
        </p:spPr>
      </p:pic>
      <p:pic>
        <p:nvPicPr>
          <p:cNvPr id="206851" name="Picture 4" descr="presentacion ok_Página_06"/>
          <p:cNvPicPr>
            <a:picLocks noChangeAspect="1" noChangeArrowheads="1"/>
          </p:cNvPicPr>
          <p:nvPr/>
        </p:nvPicPr>
        <p:blipFill>
          <a:blip r:embed="rId4" cstate="print"/>
          <a:srcRect l="22395" t="39494" r="21701" b="42622"/>
          <a:stretch>
            <a:fillRect/>
          </a:stretch>
        </p:blipFill>
        <p:spPr bwMode="auto">
          <a:xfrm>
            <a:off x="967003" y="153504"/>
            <a:ext cx="2623815" cy="760896"/>
          </a:xfrm>
          <a:prstGeom prst="rect">
            <a:avLst/>
          </a:prstGeom>
          <a:noFill/>
          <a:ln w="9525">
            <a:noFill/>
            <a:miter lim="800000"/>
            <a:headEnd/>
            <a:tailEnd/>
          </a:ln>
        </p:spPr>
      </p:pic>
      <p:pic>
        <p:nvPicPr>
          <p:cNvPr id="206852" name="Picture 4" descr="http://158.109.193.2:8102/resolveUid/1520944e6ae426a8abcc58e666a899f3/image"/>
          <p:cNvPicPr>
            <a:picLocks noChangeAspect="1" noChangeArrowheads="1"/>
          </p:cNvPicPr>
          <p:nvPr/>
        </p:nvPicPr>
        <p:blipFill>
          <a:blip r:embed="rId5" cstate="print"/>
          <a:srcRect/>
          <a:stretch>
            <a:fillRect/>
          </a:stretch>
        </p:blipFill>
        <p:spPr bwMode="auto">
          <a:xfrm>
            <a:off x="3642190" y="149720"/>
            <a:ext cx="1034344" cy="754063"/>
          </a:xfrm>
          <a:prstGeom prst="rect">
            <a:avLst/>
          </a:prstGeom>
          <a:noFill/>
          <a:ln w="9525">
            <a:noFill/>
            <a:miter lim="800000"/>
            <a:headEnd/>
            <a:tailEnd/>
          </a:ln>
        </p:spPr>
      </p:pic>
      <p:pic>
        <p:nvPicPr>
          <p:cNvPr id="206853" name="Picture 5" descr="logo-idi"/>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71449" y="148018"/>
            <a:ext cx="1476514" cy="766381"/>
          </a:xfrm>
          <a:prstGeom prst="rect">
            <a:avLst/>
          </a:prstGeom>
          <a:noFill/>
          <a:ln w="9525">
            <a:noFill/>
            <a:miter lim="800000"/>
            <a:headEnd/>
            <a:tailEnd/>
          </a:ln>
        </p:spPr>
      </p:pic>
      <p:sp>
        <p:nvSpPr>
          <p:cNvPr id="206854" name="Text Box 11"/>
          <p:cNvSpPr txBox="1">
            <a:spLocks noChangeArrowheads="1"/>
          </p:cNvSpPr>
          <p:nvPr/>
        </p:nvSpPr>
        <p:spPr bwMode="auto">
          <a:xfrm>
            <a:off x="221948" y="5732466"/>
            <a:ext cx="4473222" cy="369887"/>
          </a:xfrm>
          <a:prstGeom prst="rect">
            <a:avLst/>
          </a:prstGeom>
          <a:noFill/>
          <a:ln w="12700">
            <a:noFill/>
            <a:miter lim="800000"/>
            <a:headEnd/>
            <a:tailEnd/>
          </a:ln>
        </p:spPr>
        <p:txBody>
          <a:bodyPr>
            <a:spAutoFit/>
          </a:bodyPr>
          <a:lstStyle/>
          <a:p>
            <a:pPr defTabSz="762000" eaLnBrk="1" hangingPunct="1"/>
            <a:r>
              <a:rPr lang="es-ES" altLang="ca-ES" sz="1800" b="1" smtClean="0">
                <a:solidFill>
                  <a:srgbClr val="000000"/>
                </a:solidFill>
                <a:latin typeface="Calibri" pitchFamily="34" charset="0"/>
              </a:rPr>
              <a:t>Neuroimmunology Unit</a:t>
            </a:r>
            <a:endParaRPr lang="es-ES" altLang="ca-ES" sz="1800" b="1" i="1" smtClean="0">
              <a:solidFill>
                <a:srgbClr val="000000"/>
              </a:solidFill>
              <a:latin typeface="Calibri" pitchFamily="34" charset="0"/>
            </a:endParaRPr>
          </a:p>
        </p:txBody>
      </p:sp>
      <p:sp>
        <p:nvSpPr>
          <p:cNvPr id="206855" name="Text Box 11"/>
          <p:cNvSpPr txBox="1">
            <a:spLocks noChangeArrowheads="1"/>
          </p:cNvSpPr>
          <p:nvPr/>
        </p:nvSpPr>
        <p:spPr bwMode="auto">
          <a:xfrm>
            <a:off x="2378126" y="5732463"/>
            <a:ext cx="3352800" cy="366712"/>
          </a:xfrm>
          <a:prstGeom prst="rect">
            <a:avLst/>
          </a:prstGeom>
          <a:noFill/>
          <a:ln w="12700">
            <a:noFill/>
            <a:miter lim="800000"/>
            <a:headEnd/>
            <a:tailEnd/>
          </a:ln>
        </p:spPr>
        <p:txBody>
          <a:bodyPr>
            <a:spAutoFit/>
          </a:bodyPr>
          <a:lstStyle/>
          <a:p>
            <a:pPr algn="r" defTabSz="762000" eaLnBrk="1" hangingPunct="1"/>
            <a:r>
              <a:rPr lang="es-ES" altLang="ca-ES" sz="1800" b="1" smtClean="0">
                <a:solidFill>
                  <a:srgbClr val="000000"/>
                </a:solidFill>
                <a:latin typeface="Calibri" pitchFamily="34" charset="0"/>
              </a:rPr>
              <a:t>MRI Neuro Unit</a:t>
            </a:r>
            <a:endParaRPr lang="es-ES" altLang="ca-ES" sz="1800" b="1" i="1" smtClean="0">
              <a:solidFill>
                <a:srgbClr val="000000"/>
              </a:solidFill>
              <a:latin typeface="Calibri" pitchFamily="34" charset="0"/>
            </a:endParaRPr>
          </a:p>
        </p:txBody>
      </p:sp>
      <p:pic>
        <p:nvPicPr>
          <p:cNvPr id="206856" name="8 Imagen" descr="Grup UNiC.jpg"/>
          <p:cNvPicPr>
            <a:picLocks noChangeAspect="1"/>
          </p:cNvPicPr>
          <p:nvPr/>
        </p:nvPicPr>
        <p:blipFill>
          <a:blip r:embed="rId7" cstate="print"/>
          <a:srcRect/>
          <a:stretch>
            <a:fillRect/>
          </a:stretch>
        </p:blipFill>
        <p:spPr bwMode="auto">
          <a:xfrm>
            <a:off x="246541" y="2629127"/>
            <a:ext cx="5504744" cy="3106737"/>
          </a:xfrm>
          <a:prstGeom prst="rect">
            <a:avLst/>
          </a:prstGeom>
          <a:noFill/>
          <a:ln w="9525">
            <a:noFill/>
            <a:miter lim="800000"/>
            <a:headEnd/>
            <a:tailEnd/>
          </a:ln>
        </p:spPr>
      </p:pic>
      <p:sp>
        <p:nvSpPr>
          <p:cNvPr id="2" name="1 CuadroTexto"/>
          <p:cNvSpPr txBox="1"/>
          <p:nvPr/>
        </p:nvSpPr>
        <p:spPr>
          <a:xfrm>
            <a:off x="6265537" y="1394732"/>
            <a:ext cx="2546531" cy="5170646"/>
          </a:xfrm>
          <a:prstGeom prst="rect">
            <a:avLst/>
          </a:prstGeom>
          <a:noFill/>
        </p:spPr>
        <p:txBody>
          <a:bodyPr wrap="none">
            <a:spAutoFit/>
          </a:bodyPr>
          <a:lstStyle/>
          <a:p>
            <a:pPr eaLnBrk="1" hangingPunct="1">
              <a:defRPr/>
            </a:pPr>
            <a:r>
              <a:rPr lang="es-ES" dirty="0" err="1">
                <a:solidFill>
                  <a:srgbClr val="000000"/>
                </a:solidFill>
                <a:effectLst>
                  <a:outerShdw blurRad="38100" dist="38100" dir="2700000" algn="tl">
                    <a:srgbClr val="000000">
                      <a:alpha val="43137"/>
                    </a:srgbClr>
                  </a:outerShdw>
                </a:effectLst>
                <a:latin typeface="Calibri" pitchFamily="34" charset="0"/>
                <a:cs typeface="Calibri" pitchFamily="34" charset="0"/>
              </a:rPr>
              <a:t>Special</a:t>
            </a:r>
            <a:r>
              <a:rPr lang="es-ES" dirty="0">
                <a:solidFill>
                  <a:srgbClr val="000000"/>
                </a:solidFill>
                <a:effectLst>
                  <a:outerShdw blurRad="38100" dist="38100" dir="2700000" algn="tl">
                    <a:srgbClr val="000000">
                      <a:alpha val="43137"/>
                    </a:srgbClr>
                  </a:outerShdw>
                </a:effectLst>
                <a:latin typeface="Calibri" pitchFamily="34" charset="0"/>
                <a:cs typeface="Calibri" pitchFamily="34" charset="0"/>
              </a:rPr>
              <a:t> </a:t>
            </a:r>
            <a:r>
              <a:rPr lang="es-ES" dirty="0" err="1">
                <a:solidFill>
                  <a:srgbClr val="000000"/>
                </a:solidFill>
                <a:effectLst>
                  <a:outerShdw blurRad="38100" dist="38100" dir="2700000" algn="tl">
                    <a:srgbClr val="000000">
                      <a:alpha val="43137"/>
                    </a:srgbClr>
                  </a:outerShdw>
                </a:effectLst>
                <a:latin typeface="Calibri" pitchFamily="34" charset="0"/>
                <a:cs typeface="Calibri" pitchFamily="34" charset="0"/>
              </a:rPr>
              <a:t>thanks</a:t>
            </a:r>
            <a:r>
              <a:rPr lang="es-ES" dirty="0">
                <a:solidFill>
                  <a:srgbClr val="000000"/>
                </a:solidFill>
                <a:effectLst>
                  <a:outerShdw blurRad="38100" dist="38100" dir="2700000" algn="tl">
                    <a:srgbClr val="000000">
                      <a:alpha val="43137"/>
                    </a:srgbClr>
                  </a:outerShdw>
                </a:effectLst>
                <a:latin typeface="Calibri" pitchFamily="34" charset="0"/>
                <a:cs typeface="Calibri" pitchFamily="34" charset="0"/>
              </a:rPr>
              <a:t> </a:t>
            </a:r>
            <a:r>
              <a:rPr lang="es-ES" dirty="0" err="1">
                <a:solidFill>
                  <a:srgbClr val="000000"/>
                </a:solidFill>
                <a:effectLst>
                  <a:outerShdw blurRad="38100" dist="38100" dir="2700000" algn="tl">
                    <a:srgbClr val="000000">
                      <a:alpha val="43137"/>
                    </a:srgbClr>
                  </a:outerShdw>
                </a:effectLst>
                <a:latin typeface="Calibri" pitchFamily="34" charset="0"/>
                <a:cs typeface="Calibri" pitchFamily="34" charset="0"/>
              </a:rPr>
              <a:t>to</a:t>
            </a:r>
            <a:r>
              <a:rPr lang="es-ES" dirty="0">
                <a:solidFill>
                  <a:srgbClr val="000000"/>
                </a:solidFill>
                <a:effectLst>
                  <a:outerShdw blurRad="38100" dist="38100" dir="2700000" algn="tl">
                    <a:srgbClr val="000000">
                      <a:alpha val="43137"/>
                    </a:srgbClr>
                  </a:outerShdw>
                </a:effectLst>
                <a:latin typeface="Calibri" pitchFamily="34" charset="0"/>
                <a:cs typeface="Calibri" pitchFamily="34" charset="0"/>
              </a:rPr>
              <a:t>:</a:t>
            </a:r>
          </a:p>
          <a:p>
            <a:pPr eaLnBrk="1" hangingPunct="1">
              <a:defRPr/>
            </a:pPr>
            <a:endParaRPr lang="es-ES" sz="1800" dirty="0">
              <a:solidFill>
                <a:srgbClr val="000000"/>
              </a:solidFill>
              <a:latin typeface="Calibri" pitchFamily="34" charset="0"/>
              <a:cs typeface="Calibri" pitchFamily="34" charset="0"/>
            </a:endParaRPr>
          </a:p>
          <a:p>
            <a:pPr eaLnBrk="1" hangingPunct="1">
              <a:defRPr/>
            </a:pPr>
            <a:r>
              <a:rPr lang="es-ES" sz="1800" b="1" dirty="0" err="1">
                <a:solidFill>
                  <a:srgbClr val="000000"/>
                </a:solidFill>
                <a:latin typeface="Calibri" pitchFamily="34" charset="0"/>
                <a:cs typeface="Calibri" pitchFamily="34" charset="0"/>
              </a:rPr>
              <a:t>Radiology</a:t>
            </a:r>
            <a:r>
              <a:rPr lang="es-ES" sz="1800" b="1" dirty="0">
                <a:solidFill>
                  <a:srgbClr val="000000"/>
                </a:solidFill>
                <a:latin typeface="Calibri" pitchFamily="34" charset="0"/>
                <a:cs typeface="Calibri" pitchFamily="34" charset="0"/>
              </a:rPr>
              <a:t> </a:t>
            </a:r>
            <a:r>
              <a:rPr lang="es-ES" sz="1800" b="1" dirty="0" err="1">
                <a:solidFill>
                  <a:srgbClr val="000000"/>
                </a:solidFill>
                <a:latin typeface="Calibri" pitchFamily="34" charset="0"/>
                <a:cs typeface="Calibri" pitchFamily="34" charset="0"/>
              </a:rPr>
              <a:t>department</a:t>
            </a:r>
            <a:endParaRPr lang="es-ES" sz="1800" b="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Cristina </a:t>
            </a:r>
            <a:r>
              <a:rPr lang="es-ES" sz="1800" i="1" dirty="0" err="1">
                <a:solidFill>
                  <a:srgbClr val="000000"/>
                </a:solidFill>
                <a:latin typeface="Calibri" pitchFamily="34" charset="0"/>
                <a:cs typeface="Calibri" pitchFamily="34" charset="0"/>
              </a:rPr>
              <a:t>Auger</a:t>
            </a:r>
            <a:endParaRPr lang="es-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Deborah </a:t>
            </a:r>
            <a:r>
              <a:rPr lang="es-ES" sz="1800" i="1" dirty="0" err="1">
                <a:solidFill>
                  <a:srgbClr val="000000"/>
                </a:solidFill>
                <a:latin typeface="Calibri" pitchFamily="34" charset="0"/>
                <a:cs typeface="Calibri" pitchFamily="34" charset="0"/>
              </a:rPr>
              <a:t>Pareto</a:t>
            </a:r>
            <a:endParaRPr lang="es-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Raquel </a:t>
            </a:r>
            <a:r>
              <a:rPr lang="es-ES" sz="1800" i="1" dirty="0" err="1">
                <a:solidFill>
                  <a:srgbClr val="000000"/>
                </a:solidFill>
                <a:latin typeface="Calibri" pitchFamily="34" charset="0"/>
                <a:cs typeface="Calibri" pitchFamily="34" charset="0"/>
              </a:rPr>
              <a:t>Mitjana</a:t>
            </a:r>
            <a:endParaRPr lang="es-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Elena </a:t>
            </a:r>
            <a:r>
              <a:rPr lang="es-ES" sz="1800" i="1" dirty="0" err="1">
                <a:solidFill>
                  <a:srgbClr val="000000"/>
                </a:solidFill>
                <a:latin typeface="Calibri" pitchFamily="34" charset="0"/>
                <a:cs typeface="Calibri" pitchFamily="34" charset="0"/>
              </a:rPr>
              <a:t>Huerga</a:t>
            </a:r>
            <a:endParaRPr lang="es-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Juan F. Corral</a:t>
            </a:r>
          </a:p>
          <a:p>
            <a:pPr marL="342900" indent="-342900" eaLnBrk="1" hangingPunct="1">
              <a:buFont typeface="Arial" pitchFamily="34" charset="0"/>
              <a:buChar char="•"/>
              <a:defRPr/>
            </a:pPr>
            <a:r>
              <a:rPr lang="ca-ES" sz="1800" i="1" dirty="0">
                <a:solidFill>
                  <a:srgbClr val="000000"/>
                </a:solidFill>
                <a:latin typeface="Calibri" pitchFamily="34" charset="0"/>
                <a:cs typeface="Calibri" pitchFamily="34" charset="0"/>
              </a:rPr>
              <a:t>Xavier </a:t>
            </a:r>
            <a:r>
              <a:rPr lang="ca-ES" sz="1800" i="1" dirty="0" err="1">
                <a:solidFill>
                  <a:srgbClr val="000000"/>
                </a:solidFill>
                <a:latin typeface="Calibri" pitchFamily="34" charset="0"/>
                <a:cs typeface="Calibri" pitchFamily="34" charset="0"/>
              </a:rPr>
              <a:t>Aymerich</a:t>
            </a:r>
            <a:endParaRPr lang="ca-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ca-ES" sz="1800" i="1" dirty="0">
                <a:solidFill>
                  <a:srgbClr val="000000"/>
                </a:solidFill>
                <a:latin typeface="Calibri" pitchFamily="34" charset="0"/>
                <a:cs typeface="Calibri" pitchFamily="34" charset="0"/>
              </a:rPr>
              <a:t>Manel Alberich</a:t>
            </a:r>
            <a:endParaRPr lang="es-ES" sz="1800" i="1" dirty="0">
              <a:solidFill>
                <a:srgbClr val="000000"/>
              </a:solidFill>
              <a:latin typeface="Calibri" pitchFamily="34" charset="0"/>
              <a:cs typeface="Calibri" pitchFamily="34" charset="0"/>
            </a:endParaRPr>
          </a:p>
          <a:p>
            <a:pPr eaLnBrk="1" hangingPunct="1">
              <a:defRPr/>
            </a:pPr>
            <a:endParaRPr lang="es-ES" sz="1800" dirty="0">
              <a:solidFill>
                <a:srgbClr val="000000"/>
              </a:solidFill>
              <a:latin typeface="Calibri" pitchFamily="34" charset="0"/>
              <a:cs typeface="Calibri" pitchFamily="34" charset="0"/>
            </a:endParaRPr>
          </a:p>
          <a:p>
            <a:pPr eaLnBrk="1" hangingPunct="1">
              <a:defRPr/>
            </a:pPr>
            <a:r>
              <a:rPr lang="es-ES" sz="1800" b="1" dirty="0" err="1">
                <a:solidFill>
                  <a:srgbClr val="000000"/>
                </a:solidFill>
                <a:latin typeface="Calibri" pitchFamily="34" charset="0"/>
                <a:cs typeface="Calibri" pitchFamily="34" charset="0"/>
              </a:rPr>
              <a:t>Neurology</a:t>
            </a:r>
            <a:r>
              <a:rPr lang="es-ES" sz="1800" b="1" dirty="0">
                <a:solidFill>
                  <a:srgbClr val="000000"/>
                </a:solidFill>
                <a:latin typeface="Calibri" pitchFamily="34" charset="0"/>
                <a:cs typeface="Calibri" pitchFamily="34" charset="0"/>
              </a:rPr>
              <a:t> </a:t>
            </a:r>
            <a:r>
              <a:rPr lang="es-ES" sz="1800" b="1" dirty="0" err="1">
                <a:solidFill>
                  <a:srgbClr val="000000"/>
                </a:solidFill>
                <a:latin typeface="Calibri" pitchFamily="34" charset="0"/>
                <a:cs typeface="Calibri" pitchFamily="34" charset="0"/>
              </a:rPr>
              <a:t>department</a:t>
            </a:r>
            <a:endParaRPr lang="es-ES" sz="1800" b="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Xavier </a:t>
            </a:r>
            <a:r>
              <a:rPr lang="es-ES" sz="1800" i="1" dirty="0" err="1">
                <a:solidFill>
                  <a:srgbClr val="000000"/>
                </a:solidFill>
                <a:latin typeface="Calibri" pitchFamily="34" charset="0"/>
                <a:cs typeface="Calibri" pitchFamily="34" charset="0"/>
              </a:rPr>
              <a:t>Montalban</a:t>
            </a:r>
            <a:endParaRPr lang="es-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Jaume Sastre-Garriga</a:t>
            </a: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Mar </a:t>
            </a:r>
            <a:r>
              <a:rPr lang="es-ES" sz="1800" i="1" dirty="0" err="1">
                <a:solidFill>
                  <a:srgbClr val="000000"/>
                </a:solidFill>
                <a:latin typeface="Calibri" pitchFamily="34" charset="0"/>
                <a:cs typeface="Calibri" pitchFamily="34" charset="0"/>
              </a:rPr>
              <a:t>Tintore</a:t>
            </a:r>
            <a:endParaRPr lang="es-ES" sz="1800" i="1" dirty="0">
              <a:solidFill>
                <a:srgbClr val="000000"/>
              </a:solidFill>
              <a:latin typeface="Calibri" pitchFamily="34" charset="0"/>
              <a:cs typeface="Calibri" pitchFamily="34" charset="0"/>
            </a:endParaRP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Jordi Rio</a:t>
            </a:r>
          </a:p>
          <a:p>
            <a:pPr marL="342900" indent="-342900" eaLnBrk="1" hangingPunct="1">
              <a:buFont typeface="Arial" pitchFamily="34" charset="0"/>
              <a:buChar char="•"/>
              <a:defRPr/>
            </a:pPr>
            <a:r>
              <a:rPr lang="es-ES" sz="1800" i="1" dirty="0">
                <a:solidFill>
                  <a:srgbClr val="000000"/>
                </a:solidFill>
                <a:latin typeface="Calibri" pitchFamily="34" charset="0"/>
                <a:cs typeface="Calibri" pitchFamily="34" charset="0"/>
              </a:rPr>
              <a:t>Carmen Tur</a:t>
            </a:r>
          </a:p>
          <a:p>
            <a:pPr marL="342900" indent="-342900" eaLnBrk="1" hangingPunct="1">
              <a:buFont typeface="Arial" pitchFamily="34" charset="0"/>
              <a:buChar char="•"/>
              <a:defRPr/>
            </a:pPr>
            <a:r>
              <a:rPr lang="es-ES" sz="1800" i="1" dirty="0" err="1">
                <a:solidFill>
                  <a:srgbClr val="000000"/>
                </a:solidFill>
                <a:latin typeface="Calibri" pitchFamily="34" charset="0"/>
                <a:cs typeface="Calibri" pitchFamily="34" charset="0"/>
              </a:rPr>
              <a:t>Anka</a:t>
            </a:r>
            <a:r>
              <a:rPr lang="es-ES" sz="1800" i="1" dirty="0">
                <a:solidFill>
                  <a:srgbClr val="000000"/>
                </a:solidFill>
                <a:latin typeface="Calibri" pitchFamily="34" charset="0"/>
                <a:cs typeface="Calibri" pitchFamily="34" charset="0"/>
              </a:rPr>
              <a:t> Vidal</a:t>
            </a:r>
            <a:endParaRPr lang="ca-ES" sz="1800" i="1" dirty="0">
              <a:solidFill>
                <a:srgbClr val="000000"/>
              </a:solidFill>
              <a:latin typeface="Calibri" pitchFamily="34" charset="0"/>
              <a:cs typeface="Calibri" pitchFamily="34" charset="0"/>
            </a:endParaRPr>
          </a:p>
        </p:txBody>
      </p:sp>
      <p:pic>
        <p:nvPicPr>
          <p:cNvPr id="13" name="Picture 5"/>
          <p:cNvPicPr>
            <a:picLocks noChangeAspect="1" noChangeArrowheads="1"/>
          </p:cNvPicPr>
          <p:nvPr/>
        </p:nvPicPr>
        <p:blipFill>
          <a:blip r:embed="rId8" cstate="print"/>
          <a:srcRect/>
          <a:stretch>
            <a:fillRect/>
          </a:stretch>
        </p:blipFill>
        <p:spPr bwMode="auto">
          <a:xfrm>
            <a:off x="6347505" y="136785"/>
            <a:ext cx="1733804" cy="788499"/>
          </a:xfrm>
          <a:prstGeom prst="rect">
            <a:avLst/>
          </a:prstGeom>
          <a:noFill/>
          <a:ln w="9525">
            <a:noFill/>
            <a:miter lim="800000"/>
            <a:headEnd/>
            <a:tailEnd/>
          </a:ln>
        </p:spPr>
      </p:pic>
      <p:pic>
        <p:nvPicPr>
          <p:cNvPr id="870404" name="Picture 4" descr="G:\Alex\Imatge corporativa HVH IDI logos varios\Imatge corporativa VHIR UAB ICS Cat Salut 2015\VHIR_fonstransparent.png"/>
          <p:cNvPicPr>
            <a:picLocks noChangeAspect="1" noChangeArrowheads="1"/>
          </p:cNvPicPr>
          <p:nvPr/>
        </p:nvPicPr>
        <p:blipFill>
          <a:blip r:embed="rId9" cstate="print"/>
          <a:srcRect/>
          <a:stretch>
            <a:fillRect/>
          </a:stretch>
        </p:blipFill>
        <p:spPr bwMode="auto">
          <a:xfrm>
            <a:off x="3026239" y="973508"/>
            <a:ext cx="1348231" cy="789978"/>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Box 5"/>
          <p:cNvSpPr txBox="1">
            <a:spLocks noChangeArrowheads="1"/>
          </p:cNvSpPr>
          <p:nvPr/>
        </p:nvSpPr>
        <p:spPr bwMode="auto">
          <a:xfrm>
            <a:off x="3285470" y="5554663"/>
            <a:ext cx="3189719" cy="1077218"/>
          </a:xfrm>
          <a:prstGeom prst="rect">
            <a:avLst/>
          </a:prstGeom>
          <a:noFill/>
          <a:ln w="9525">
            <a:noFill/>
            <a:miter lim="800000"/>
            <a:headEnd/>
            <a:tailEnd/>
          </a:ln>
        </p:spPr>
        <p:txBody>
          <a:bodyPr wrap="none">
            <a:spAutoFit/>
          </a:bodyPr>
          <a:lstStyle/>
          <a:p>
            <a:pPr algn="ctr" defTabSz="457200" eaLnBrk="1" hangingPunct="1"/>
            <a:r>
              <a:rPr lang="en-US" altLang="es-ES" sz="3200" smtClean="0">
                <a:solidFill>
                  <a:srgbClr val="8064A2"/>
                </a:solidFill>
                <a:latin typeface="Calibri" pitchFamily="34" charset="0"/>
                <a:hlinkClick r:id="rId3"/>
              </a:rPr>
              <a:t>www.magnims.eu</a:t>
            </a:r>
            <a:endParaRPr lang="en-US" altLang="es-ES" sz="3200" smtClean="0">
              <a:solidFill>
                <a:srgbClr val="8064A2"/>
              </a:solidFill>
              <a:latin typeface="Calibri" pitchFamily="34" charset="0"/>
            </a:endParaRPr>
          </a:p>
          <a:p>
            <a:pPr algn="ctr" defTabSz="457200" eaLnBrk="1" hangingPunct="1"/>
            <a:r>
              <a:rPr lang="en-US" altLang="es-ES" sz="3200" smtClean="0">
                <a:solidFill>
                  <a:srgbClr val="8064A2"/>
                </a:solidFill>
                <a:latin typeface="Calibri" pitchFamily="34" charset="0"/>
                <a:hlinkClick r:id="rId4"/>
              </a:rPr>
              <a:t>www.ectrims.eu</a:t>
            </a:r>
            <a:r>
              <a:rPr lang="en-US" altLang="es-ES" sz="3200" smtClean="0">
                <a:solidFill>
                  <a:srgbClr val="8064A2"/>
                </a:solidFill>
                <a:latin typeface="Calibri" pitchFamily="34" charset="0"/>
              </a:rPr>
              <a:t> </a:t>
            </a:r>
          </a:p>
        </p:txBody>
      </p:sp>
      <p:sp>
        <p:nvSpPr>
          <p:cNvPr id="259075" name="7 Rectángulo"/>
          <p:cNvSpPr>
            <a:spLocks noChangeArrowheads="1"/>
          </p:cNvSpPr>
          <p:nvPr/>
        </p:nvSpPr>
        <p:spPr bwMode="auto">
          <a:xfrm>
            <a:off x="603956" y="2924178"/>
            <a:ext cx="7168444" cy="461963"/>
          </a:xfrm>
          <a:prstGeom prst="rect">
            <a:avLst/>
          </a:prstGeom>
          <a:noFill/>
          <a:ln w="9525">
            <a:noFill/>
            <a:miter lim="800000"/>
            <a:headEnd/>
            <a:tailEnd/>
          </a:ln>
        </p:spPr>
        <p:txBody>
          <a:bodyPr>
            <a:spAutoFit/>
          </a:bodyPr>
          <a:lstStyle/>
          <a:p>
            <a:pPr algn="ctr"/>
            <a:r>
              <a:rPr lang="es-ES" altLang="es-ES" b="1" smtClean="0">
                <a:solidFill>
                  <a:srgbClr val="000000"/>
                </a:solidFill>
                <a:latin typeface="Calibri" pitchFamily="34" charset="0"/>
              </a:rPr>
              <a:t>2016 ECTRIMS-MAGNIMS Research Fellowship</a:t>
            </a:r>
            <a:endParaRPr lang="es-ES" altLang="es-ES" smtClean="0">
              <a:solidFill>
                <a:srgbClr val="000000"/>
              </a:solidFill>
              <a:latin typeface="Calibri" pitchFamily="34" charset="0"/>
            </a:endParaRPr>
          </a:p>
        </p:txBody>
      </p:sp>
      <p:pic>
        <p:nvPicPr>
          <p:cNvPr id="259076" name="Picture 2" descr="MAGNIMS"/>
          <p:cNvPicPr>
            <a:picLocks noChangeAspect="1" noChangeArrowheads="1"/>
          </p:cNvPicPr>
          <p:nvPr/>
        </p:nvPicPr>
        <p:blipFill>
          <a:blip r:embed="rId5" cstate="print"/>
          <a:srcRect/>
          <a:stretch>
            <a:fillRect/>
          </a:stretch>
        </p:blipFill>
        <p:spPr bwMode="auto">
          <a:xfrm>
            <a:off x="1484490" y="536578"/>
            <a:ext cx="6340123" cy="1687513"/>
          </a:xfrm>
          <a:prstGeom prst="rect">
            <a:avLst/>
          </a:prstGeom>
          <a:solidFill>
            <a:schemeClr val="bg1"/>
          </a:solidFill>
          <a:ln w="9525">
            <a:noFill/>
            <a:miter lim="800000"/>
            <a:headEnd/>
            <a:tailEnd/>
          </a:ln>
        </p:spPr>
      </p:pic>
      <p:sp>
        <p:nvSpPr>
          <p:cNvPr id="2" name="1 Rectángulo"/>
          <p:cNvSpPr>
            <a:spLocks noChangeArrowheads="1"/>
          </p:cNvSpPr>
          <p:nvPr/>
        </p:nvSpPr>
        <p:spPr bwMode="auto">
          <a:xfrm rot="-2364016">
            <a:off x="1927094" y="3352334"/>
            <a:ext cx="6345327" cy="523220"/>
          </a:xfrm>
          <a:prstGeom prst="rect">
            <a:avLst/>
          </a:prstGeom>
          <a:solidFill>
            <a:schemeClr val="accent2"/>
          </a:solidFill>
          <a:ln w="9525">
            <a:noFill/>
            <a:miter lim="800000"/>
            <a:headEnd/>
            <a:tailEnd/>
          </a:ln>
        </p:spPr>
        <p:txBody>
          <a:bodyPr wrap="none">
            <a:spAutoFit/>
          </a:bodyPr>
          <a:lstStyle/>
          <a:p>
            <a:pPr defTabSz="457200" eaLnBrk="1" hangingPunct="1"/>
            <a:r>
              <a:rPr lang="en-GB" altLang="es-ES" sz="2800" b="1" smtClean="0">
                <a:solidFill>
                  <a:srgbClr val="FFFFFF"/>
                </a:solidFill>
                <a:latin typeface="Calibri" pitchFamily="34" charset="0"/>
              </a:rPr>
              <a:t>The deadline for application is 01/2/2016</a:t>
            </a:r>
            <a:endParaRPr lang="ca-ES" altLang="es-ES" sz="2800" b="1" smtClean="0">
              <a:solidFill>
                <a:srgbClr val="FFFFFF"/>
              </a:solidFill>
              <a:latin typeface="Calibri" pitchFamily="34" charset="0"/>
            </a:endParaRPr>
          </a:p>
        </p:txBody>
      </p:sp>
      <p:pic>
        <p:nvPicPr>
          <p:cNvPr id="10" name="Picture 3" descr="ECTRIMSLOGO.psd"/>
          <p:cNvPicPr>
            <a:picLocks noChangeAspect="1"/>
          </p:cNvPicPr>
          <p:nvPr/>
        </p:nvPicPr>
        <p:blipFill>
          <a:blip r:embed="rId6" cstate="print"/>
          <a:stretch>
            <a:fillRect/>
          </a:stretch>
        </p:blipFill>
        <p:spPr>
          <a:xfrm>
            <a:off x="220133" y="4292600"/>
            <a:ext cx="2641600" cy="769938"/>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ángulo 2"/>
          <p:cNvSpPr/>
          <p:nvPr/>
        </p:nvSpPr>
        <p:spPr>
          <a:xfrm>
            <a:off x="395288" y="1076524"/>
            <a:ext cx="8353425" cy="3293209"/>
          </a:xfrm>
          <a:prstGeom prst="rect">
            <a:avLst/>
          </a:prstGeom>
        </p:spPr>
        <p:txBody>
          <a:bodyPr>
            <a:spAutoFit/>
          </a:bodyPr>
          <a:lstStyle/>
          <a:p>
            <a:pPr algn="ctr">
              <a:defRPr/>
            </a:pPr>
            <a:r>
              <a:rPr lang="en-US"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Among all GM structures, the thalamus is the most consistently implied in MS</a:t>
            </a:r>
          </a:p>
          <a:p>
            <a:pPr marL="342900" indent="-342900" algn="just">
              <a:buFont typeface="Arial" panose="020B0604020202020204" pitchFamily="34" charset="0"/>
              <a:buChar char="•"/>
              <a:defRPr/>
            </a:pPr>
            <a:endParaRPr lang="en-US" sz="2000" dirty="0" smtClean="0">
              <a:solidFill>
                <a:srgbClr val="000000"/>
              </a:solidFill>
            </a:endParaRPr>
          </a:p>
          <a:p>
            <a:pPr marL="342900" indent="-342900" algn="just">
              <a:buFont typeface="Arial" panose="020B0604020202020204" pitchFamily="34" charset="0"/>
              <a:buChar char="•"/>
              <a:defRPr/>
            </a:pPr>
            <a:endParaRPr lang="en-US" sz="2000" dirty="0">
              <a:solidFill>
                <a:srgbClr val="000000"/>
              </a:solidFill>
            </a:endParaRPr>
          </a:p>
          <a:p>
            <a:pPr algn="just">
              <a:defRPr/>
            </a:pPr>
            <a:endParaRPr lang="en-US" sz="2000" b="1" dirty="0" smtClean="0">
              <a:solidFill>
                <a:srgbClr val="000000"/>
              </a:solidFill>
              <a:latin typeface="Calibri" panose="020F0502020204030204" pitchFamily="34" charset="0"/>
            </a:endParaRPr>
          </a:p>
          <a:p>
            <a:pPr algn="just">
              <a:defRPr/>
            </a:pPr>
            <a:endParaRPr lang="en-US" sz="2000" b="1" dirty="0">
              <a:solidFill>
                <a:srgbClr val="000000"/>
              </a:solidFill>
              <a:latin typeface="Calibri" panose="020F0502020204030204" pitchFamily="34" charset="0"/>
            </a:endParaRPr>
          </a:p>
          <a:p>
            <a:pPr algn="just">
              <a:defRPr/>
            </a:pPr>
            <a:endParaRPr lang="en-US" sz="2000" b="1" dirty="0" smtClean="0">
              <a:solidFill>
                <a:srgbClr val="000000"/>
              </a:solidFill>
              <a:latin typeface="Calibri" panose="020F0502020204030204" pitchFamily="34" charset="0"/>
            </a:endParaRPr>
          </a:p>
          <a:p>
            <a:pPr algn="just">
              <a:defRPr/>
            </a:pPr>
            <a:endParaRPr lang="en-US" sz="2000" b="1" dirty="0" smtClean="0">
              <a:solidFill>
                <a:srgbClr val="000000"/>
              </a:solidFill>
              <a:latin typeface="Calibri" panose="020F0502020204030204" pitchFamily="34" charset="0"/>
            </a:endParaRPr>
          </a:p>
          <a:p>
            <a:pPr algn="just">
              <a:defRPr/>
            </a:pPr>
            <a:endParaRPr lang="en-US" sz="2000" b="1" dirty="0" smtClean="0">
              <a:solidFill>
                <a:srgbClr val="000000"/>
              </a:solidFill>
              <a:latin typeface="Calibri" panose="020F0502020204030204" pitchFamily="34" charset="0"/>
            </a:endParaRPr>
          </a:p>
          <a:p>
            <a:pPr algn="just">
              <a:defRPr/>
            </a:pPr>
            <a:endParaRPr lang="en-US" sz="2000" b="1" dirty="0" smtClean="0">
              <a:solidFill>
                <a:srgbClr val="000000"/>
              </a:solidFill>
              <a:latin typeface="Calibri" panose="020F0502020204030204" pitchFamily="34" charset="0"/>
            </a:endParaRPr>
          </a:p>
        </p:txBody>
      </p:sp>
      <p:sp>
        <p:nvSpPr>
          <p:cNvPr id="6" name="Rectángulo 5"/>
          <p:cNvSpPr/>
          <p:nvPr/>
        </p:nvSpPr>
        <p:spPr>
          <a:xfrm>
            <a:off x="0" y="1088"/>
            <a:ext cx="9144000" cy="823176"/>
          </a:xfrm>
          <a:prstGeom prst="rect">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7" name="Title 1"/>
          <p:cNvSpPr txBox="1">
            <a:spLocks/>
          </p:cNvSpPr>
          <p:nvPr/>
        </p:nvSpPr>
        <p:spPr>
          <a:xfrm>
            <a:off x="0" y="180308"/>
            <a:ext cx="9144000" cy="868363"/>
          </a:xfrm>
          <a:prstGeom prst="rect">
            <a:avLst/>
          </a:prstGeom>
        </p:spPr>
        <p:txBody>
          <a:bodyPr/>
          <a:lstStyle>
            <a:lvl1pPr algn="ctr" rtl="0" eaLnBrk="0" fontAlgn="base" hangingPunct="0">
              <a:spcBef>
                <a:spcPct val="0"/>
              </a:spcBef>
              <a:spcAft>
                <a:spcPct val="0"/>
              </a:spcAft>
              <a:defRPr sz="2600" b="1">
                <a:solidFill>
                  <a:schemeClr val="tx1"/>
                </a:solidFill>
                <a:latin typeface="+mj-lt"/>
                <a:ea typeface="+mj-ea"/>
                <a:cs typeface="+mj-cs"/>
              </a:defRPr>
            </a:lvl1pPr>
            <a:lvl2pPr algn="ctr" rtl="0" eaLnBrk="0" fontAlgn="base" hangingPunct="0">
              <a:spcBef>
                <a:spcPct val="0"/>
              </a:spcBef>
              <a:spcAft>
                <a:spcPct val="0"/>
              </a:spcAft>
              <a:defRPr sz="2600" b="1">
                <a:solidFill>
                  <a:schemeClr val="tx1"/>
                </a:solidFill>
                <a:latin typeface="Calibri" pitchFamily="34" charset="0"/>
              </a:defRPr>
            </a:lvl2pPr>
            <a:lvl3pPr algn="ctr" rtl="0" eaLnBrk="0" fontAlgn="base" hangingPunct="0">
              <a:spcBef>
                <a:spcPct val="0"/>
              </a:spcBef>
              <a:spcAft>
                <a:spcPct val="0"/>
              </a:spcAft>
              <a:defRPr sz="2600" b="1">
                <a:solidFill>
                  <a:schemeClr val="tx1"/>
                </a:solidFill>
                <a:latin typeface="Calibri" pitchFamily="34" charset="0"/>
              </a:defRPr>
            </a:lvl3pPr>
            <a:lvl4pPr algn="ctr" rtl="0" eaLnBrk="0" fontAlgn="base" hangingPunct="0">
              <a:spcBef>
                <a:spcPct val="0"/>
              </a:spcBef>
              <a:spcAft>
                <a:spcPct val="0"/>
              </a:spcAft>
              <a:defRPr sz="2600" b="1">
                <a:solidFill>
                  <a:schemeClr val="tx1"/>
                </a:solidFill>
                <a:latin typeface="Calibri" pitchFamily="34" charset="0"/>
              </a:defRPr>
            </a:lvl4pPr>
            <a:lvl5pPr algn="ctr" rtl="0" eaLnBrk="0" fontAlgn="base" hangingPunct="0">
              <a:spcBef>
                <a:spcPct val="0"/>
              </a:spcBef>
              <a:spcAft>
                <a:spcPct val="0"/>
              </a:spcAft>
              <a:defRPr sz="2600" b="1">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a:lstStyle>
          <a:p>
            <a:r>
              <a:rPr lang="nl-BE" sz="2400" dirty="0" smtClean="0">
                <a:solidFill>
                  <a:srgbClr val="FFFFFF"/>
                </a:solidFill>
                <a:latin typeface="Calibri"/>
              </a:rPr>
              <a:t>Subcortical GM atrophy in MS</a:t>
            </a:r>
            <a:endParaRPr lang="en-US" kern="0" dirty="0">
              <a:solidFill>
                <a:srgbClr val="FFFFFF"/>
              </a:solidFill>
              <a:latin typeface="Calibri" panose="020F0502020204030204" pitchFamily="34" charset="0"/>
            </a:endParaRPr>
          </a:p>
        </p:txBody>
      </p:sp>
      <p:grpSp>
        <p:nvGrpSpPr>
          <p:cNvPr id="13" name="12 Grupo"/>
          <p:cNvGrpSpPr/>
          <p:nvPr/>
        </p:nvGrpSpPr>
        <p:grpSpPr>
          <a:xfrm>
            <a:off x="868757" y="4485458"/>
            <a:ext cx="7464338" cy="1884245"/>
            <a:chOff x="868757" y="4485458"/>
            <a:chExt cx="7464338" cy="1884245"/>
          </a:xfrm>
        </p:grpSpPr>
        <p:pic>
          <p:nvPicPr>
            <p:cNvPr id="2" name="Imagen 1"/>
            <p:cNvPicPr>
              <a:picLocks noChangeAspect="1"/>
            </p:cNvPicPr>
            <p:nvPr/>
          </p:nvPicPr>
          <p:blipFill>
            <a:blip r:embed="rId3" cstate="print"/>
            <a:stretch>
              <a:fillRect/>
            </a:stretch>
          </p:blipFill>
          <p:spPr>
            <a:xfrm>
              <a:off x="2830004" y="4759984"/>
              <a:ext cx="1505151" cy="1609719"/>
            </a:xfrm>
            <a:prstGeom prst="rect">
              <a:avLst/>
            </a:prstGeom>
          </p:spPr>
        </p:pic>
        <p:pic>
          <p:nvPicPr>
            <p:cNvPr id="4" name="Imagen 3"/>
            <p:cNvPicPr>
              <a:picLocks noChangeAspect="1"/>
            </p:cNvPicPr>
            <p:nvPr/>
          </p:nvPicPr>
          <p:blipFill>
            <a:blip r:embed="rId4" cstate="print"/>
            <a:stretch>
              <a:fillRect/>
            </a:stretch>
          </p:blipFill>
          <p:spPr>
            <a:xfrm>
              <a:off x="4335154" y="4759984"/>
              <a:ext cx="1846760" cy="1609719"/>
            </a:xfrm>
            <a:prstGeom prst="rect">
              <a:avLst/>
            </a:prstGeom>
          </p:spPr>
        </p:pic>
        <p:sp>
          <p:nvSpPr>
            <p:cNvPr id="8" name="7 CuadroTexto"/>
            <p:cNvSpPr txBox="1"/>
            <p:nvPr/>
          </p:nvSpPr>
          <p:spPr>
            <a:xfrm>
              <a:off x="3946326" y="4496831"/>
              <a:ext cx="927498" cy="215444"/>
            </a:xfrm>
            <a:prstGeom prst="rect">
              <a:avLst/>
            </a:prstGeom>
            <a:noFill/>
          </p:spPr>
          <p:txBody>
            <a:bodyPr wrap="none" lIns="0" tIns="0" rIns="0" bIns="0" rtlCol="0">
              <a:spAutoFit/>
            </a:bodyPr>
            <a:lstStyle/>
            <a:p>
              <a:r>
                <a:rPr lang="ca-ES" sz="1400" b="1" dirty="0" err="1" smtClean="0">
                  <a:effectLst>
                    <a:outerShdw blurRad="38100" dist="38100" dir="2700000" algn="tl">
                      <a:srgbClr val="000000">
                        <a:alpha val="43137"/>
                      </a:srgbClr>
                    </a:outerShdw>
                  </a:effectLst>
                  <a:latin typeface="+mn-lt"/>
                </a:rPr>
                <a:t>NeuroQuant</a:t>
              </a:r>
              <a:endParaRPr lang="es-ES" sz="1400" b="1" dirty="0" smtClean="0">
                <a:effectLst>
                  <a:outerShdw blurRad="38100" dist="38100" dir="2700000" algn="tl">
                    <a:srgbClr val="000000">
                      <a:alpha val="43137"/>
                    </a:srgbClr>
                  </a:outerShdw>
                </a:effectLst>
                <a:latin typeface="+mn-lt"/>
              </a:endParaRPr>
            </a:p>
          </p:txBody>
        </p:sp>
        <p:pic>
          <p:nvPicPr>
            <p:cNvPr id="451586" name="Picture 2" descr="http://brain.oxfordjournals.org/content/brain/131/12/3277/F1.large.jpg?width=800&amp;height=600&amp;carousel=1"/>
            <p:cNvPicPr>
              <a:picLocks noChangeAspect="1" noChangeArrowheads="1"/>
            </p:cNvPicPr>
            <p:nvPr/>
          </p:nvPicPr>
          <p:blipFill>
            <a:blip r:embed="rId5" cstate="print"/>
            <a:srcRect l="50468" t="7546" r="26472" b="7035"/>
            <a:stretch>
              <a:fillRect/>
            </a:stretch>
          </p:blipFill>
          <p:spPr bwMode="auto">
            <a:xfrm>
              <a:off x="868757" y="4756139"/>
              <a:ext cx="1768486" cy="1596788"/>
            </a:xfrm>
            <a:prstGeom prst="rect">
              <a:avLst/>
            </a:prstGeom>
            <a:noFill/>
          </p:spPr>
        </p:pic>
        <p:sp>
          <p:nvSpPr>
            <p:cNvPr id="9" name="8 CuadroTexto"/>
            <p:cNvSpPr txBox="1"/>
            <p:nvPr/>
          </p:nvSpPr>
          <p:spPr>
            <a:xfrm>
              <a:off x="1435280" y="4526401"/>
              <a:ext cx="694677" cy="215444"/>
            </a:xfrm>
            <a:prstGeom prst="rect">
              <a:avLst/>
            </a:prstGeom>
            <a:noFill/>
          </p:spPr>
          <p:txBody>
            <a:bodyPr wrap="none" lIns="0" tIns="0" rIns="0" bIns="0" rtlCol="0">
              <a:spAutoFit/>
            </a:bodyPr>
            <a:lstStyle/>
            <a:p>
              <a:r>
                <a:rPr lang="ca-ES" sz="1400" b="1" dirty="0" smtClean="0">
                  <a:effectLst>
                    <a:outerShdw blurRad="38100" dist="38100" dir="2700000" algn="tl">
                      <a:srgbClr val="000000">
                        <a:alpha val="43137"/>
                      </a:srgbClr>
                    </a:outerShdw>
                  </a:effectLst>
                  <a:latin typeface="+mn-lt"/>
                </a:rPr>
                <a:t>FIRST-FSL</a:t>
              </a:r>
              <a:endParaRPr lang="es-ES" sz="1400" b="1" dirty="0" smtClean="0">
                <a:effectLst>
                  <a:outerShdw blurRad="38100" dist="38100" dir="2700000" algn="tl">
                    <a:srgbClr val="000000">
                      <a:alpha val="43137"/>
                    </a:srgbClr>
                  </a:outerShdw>
                </a:effectLst>
                <a:latin typeface="+mn-lt"/>
              </a:endParaRPr>
            </a:p>
          </p:txBody>
        </p:sp>
        <p:pic>
          <p:nvPicPr>
            <p:cNvPr id="451588" name="Picture 4" descr="http://www.frontiersin.org/files/Articles/56008/fpsyt-04-00083-HTML/image_m/fpsyt-04-00083-g001.jpg"/>
            <p:cNvPicPr>
              <a:picLocks noChangeAspect="1" noChangeArrowheads="1"/>
            </p:cNvPicPr>
            <p:nvPr/>
          </p:nvPicPr>
          <p:blipFill>
            <a:blip r:embed="rId6" cstate="print"/>
            <a:srcRect l="3827" t="6897" r="5850" b="10345"/>
            <a:stretch>
              <a:fillRect/>
            </a:stretch>
          </p:blipFill>
          <p:spPr bwMode="auto">
            <a:xfrm>
              <a:off x="6387151" y="4742491"/>
              <a:ext cx="1945944" cy="1610436"/>
            </a:xfrm>
            <a:prstGeom prst="rect">
              <a:avLst/>
            </a:prstGeom>
            <a:noFill/>
          </p:spPr>
        </p:pic>
        <p:sp>
          <p:nvSpPr>
            <p:cNvPr id="11" name="10 CuadroTexto"/>
            <p:cNvSpPr txBox="1"/>
            <p:nvPr/>
          </p:nvSpPr>
          <p:spPr>
            <a:xfrm>
              <a:off x="7017216" y="4485458"/>
              <a:ext cx="762709" cy="215444"/>
            </a:xfrm>
            <a:prstGeom prst="rect">
              <a:avLst/>
            </a:prstGeom>
            <a:noFill/>
          </p:spPr>
          <p:txBody>
            <a:bodyPr wrap="none" lIns="0" tIns="0" rIns="0" bIns="0" rtlCol="0">
              <a:spAutoFit/>
            </a:bodyPr>
            <a:lstStyle/>
            <a:p>
              <a:r>
                <a:rPr lang="ca-ES" sz="1400" b="1" dirty="0" err="1" smtClean="0">
                  <a:effectLst>
                    <a:outerShdw blurRad="38100" dist="38100" dir="2700000" algn="tl">
                      <a:srgbClr val="000000">
                        <a:alpha val="43137"/>
                      </a:srgbClr>
                    </a:outerShdw>
                  </a:effectLst>
                  <a:latin typeface="+mn-lt"/>
                </a:rPr>
                <a:t>Freesurfer</a:t>
              </a:r>
              <a:endParaRPr lang="es-ES" sz="1400" b="1" dirty="0" smtClean="0">
                <a:effectLst>
                  <a:outerShdw blurRad="38100" dist="38100" dir="2700000" algn="tl">
                    <a:srgbClr val="000000">
                      <a:alpha val="43137"/>
                    </a:srgbClr>
                  </a:outerShdw>
                </a:effectLst>
                <a:latin typeface="+mn-lt"/>
              </a:endParaRPr>
            </a:p>
          </p:txBody>
        </p:sp>
      </p:grpSp>
      <p:sp>
        <p:nvSpPr>
          <p:cNvPr id="12" name="11 Rectángulo"/>
          <p:cNvSpPr/>
          <p:nvPr/>
        </p:nvSpPr>
        <p:spPr>
          <a:xfrm>
            <a:off x="115409" y="2082359"/>
            <a:ext cx="8833282" cy="2308324"/>
          </a:xfrm>
          <a:prstGeom prst="rect">
            <a:avLst/>
          </a:prstGeom>
        </p:spPr>
        <p:txBody>
          <a:bodyPr wrap="square">
            <a:spAutoFit/>
          </a:bodyPr>
          <a:lstStyle/>
          <a:p>
            <a:pPr algn="just">
              <a:defRPr/>
            </a:pPr>
            <a:r>
              <a:rPr lang="en-US" sz="1600" b="1" dirty="0" smtClean="0">
                <a:solidFill>
                  <a:srgbClr val="000000"/>
                </a:solidFill>
                <a:latin typeface="Calibri" panose="020F0502020204030204" pitchFamily="34" charset="0"/>
              </a:rPr>
              <a:t>Thalamic atrophy</a:t>
            </a:r>
          </a:p>
          <a:p>
            <a:pPr marL="342900" indent="-342900" algn="just">
              <a:buFont typeface="Arial" panose="020B0604020202020204" pitchFamily="34" charset="0"/>
              <a:buChar char="•"/>
              <a:defRPr/>
            </a:pPr>
            <a:r>
              <a:rPr lang="en-US" sz="1600" dirty="0" smtClean="0">
                <a:solidFill>
                  <a:srgbClr val="000000"/>
                </a:solidFill>
                <a:latin typeface="Calibri" panose="020F0502020204030204" pitchFamily="34" charset="0"/>
              </a:rPr>
              <a:t>Occurs within the first five years of MS onset, when most patients are still minimally disabled (Davies et al., 2005; Henry et al., 2009). </a:t>
            </a:r>
          </a:p>
          <a:p>
            <a:pPr marL="342900" indent="-342900" algn="just">
              <a:buFont typeface="Arial" panose="020B0604020202020204" pitchFamily="34" charset="0"/>
              <a:buChar char="•"/>
              <a:defRPr/>
            </a:pPr>
            <a:r>
              <a:rPr lang="en-US" sz="1600" dirty="0" smtClean="0">
                <a:solidFill>
                  <a:srgbClr val="000000"/>
                </a:solidFill>
                <a:latin typeface="Calibri" panose="020F0502020204030204" pitchFamily="34" charset="0"/>
              </a:rPr>
              <a:t>Inversely correlated with lesion load in MS </a:t>
            </a:r>
            <a:r>
              <a:rPr lang="da-DK" sz="1600" dirty="0" smtClean="0">
                <a:solidFill>
                  <a:srgbClr val="000000"/>
                </a:solidFill>
                <a:latin typeface="Calibri" panose="020F0502020204030204" pitchFamily="34" charset="0"/>
              </a:rPr>
              <a:t>(Shiee et al., 2012)</a:t>
            </a:r>
            <a:r>
              <a:rPr lang="en-US" sz="1600" dirty="0" smtClean="0">
                <a:solidFill>
                  <a:srgbClr val="000000"/>
                </a:solidFill>
                <a:latin typeface="Calibri" panose="020F0502020204030204" pitchFamily="34" charset="0"/>
              </a:rPr>
              <a:t> </a:t>
            </a:r>
          </a:p>
          <a:p>
            <a:pPr marL="342900" indent="-342900" algn="just">
              <a:buFont typeface="Arial" panose="020B0604020202020204" pitchFamily="34" charset="0"/>
              <a:buChar char="•"/>
              <a:defRPr/>
            </a:pPr>
            <a:r>
              <a:rPr lang="en-US" sz="1600" dirty="0" smtClean="0">
                <a:solidFill>
                  <a:srgbClr val="000000"/>
                </a:solidFill>
                <a:latin typeface="Calibri" panose="020F0502020204030204" pitchFamily="34" charset="0"/>
              </a:rPr>
              <a:t>Associated with a wide range of clinical manifestations: cognitive decline, motor deficits, disability, fatigue, painful syndromes, and ocular motility disturbances (</a:t>
            </a:r>
            <a:r>
              <a:rPr lang="en-US" sz="1600" dirty="0" err="1" smtClean="0">
                <a:solidFill>
                  <a:srgbClr val="000000"/>
                </a:solidFill>
                <a:latin typeface="Calibri" panose="020F0502020204030204" pitchFamily="34" charset="0"/>
              </a:rPr>
              <a:t>Minagar</a:t>
            </a:r>
            <a:r>
              <a:rPr lang="en-US" sz="1600" dirty="0" smtClean="0">
                <a:solidFill>
                  <a:srgbClr val="000000"/>
                </a:solidFill>
                <a:latin typeface="Calibri" panose="020F0502020204030204" pitchFamily="34" charset="0"/>
              </a:rPr>
              <a:t> et al., 2013; </a:t>
            </a:r>
            <a:r>
              <a:rPr lang="da-DK" sz="1600" dirty="0" smtClean="0">
                <a:solidFill>
                  <a:srgbClr val="000000"/>
                </a:solidFill>
                <a:latin typeface="Calibri" panose="020F0502020204030204" pitchFamily="34" charset="0"/>
              </a:rPr>
              <a:t>Shiee et al., 2012</a:t>
            </a:r>
            <a:r>
              <a:rPr lang="en-US" sz="1600" dirty="0" smtClean="0">
                <a:solidFill>
                  <a:srgbClr val="000000"/>
                </a:solidFill>
                <a:latin typeface="Calibri" panose="020F0502020204030204" pitchFamily="34" charset="0"/>
              </a:rPr>
              <a:t>, Batista et al., 2012; </a:t>
            </a:r>
            <a:r>
              <a:rPr lang="da-DK" sz="1600" dirty="0" smtClean="0">
                <a:solidFill>
                  <a:srgbClr val="000000"/>
                </a:solidFill>
                <a:latin typeface="Calibri" panose="020F0502020204030204" pitchFamily="34" charset="0"/>
              </a:rPr>
              <a:t>Hulst et Geurts, 2012)</a:t>
            </a:r>
            <a:r>
              <a:rPr lang="en-US" sz="1600" dirty="0" smtClean="0">
                <a:solidFill>
                  <a:srgbClr val="000000"/>
                </a:solidFill>
                <a:latin typeface="Calibri" panose="020F0502020204030204" pitchFamily="34" charset="0"/>
              </a:rPr>
              <a:t>. </a:t>
            </a:r>
          </a:p>
          <a:p>
            <a:pPr marL="342900" indent="-342900" algn="just">
              <a:buFont typeface="Arial" panose="020B0604020202020204" pitchFamily="34" charset="0"/>
              <a:buChar char="•"/>
              <a:defRPr/>
            </a:pPr>
            <a:r>
              <a:rPr lang="en-US" sz="1600" dirty="0" smtClean="0">
                <a:solidFill>
                  <a:srgbClr val="000000"/>
                </a:solidFill>
                <a:latin typeface="Calibri" panose="020F0502020204030204" pitchFamily="34" charset="0"/>
              </a:rPr>
              <a:t>Associated with conversion from CIS to definite MS over 2 years (</a:t>
            </a:r>
            <a:r>
              <a:rPr lang="en-US" sz="1600" dirty="0" err="1" smtClean="0">
                <a:solidFill>
                  <a:srgbClr val="000000"/>
                </a:solidFill>
                <a:latin typeface="Calibri" panose="020F0502020204030204" pitchFamily="34" charset="0"/>
              </a:rPr>
              <a:t>Zivadinov</a:t>
            </a:r>
            <a:r>
              <a:rPr lang="en-US" sz="1600" dirty="0" smtClean="0">
                <a:solidFill>
                  <a:srgbClr val="000000"/>
                </a:solidFill>
                <a:latin typeface="Calibri" panose="020F0502020204030204" pitchFamily="34" charset="0"/>
              </a:rPr>
              <a:t> et al., 2013; </a:t>
            </a:r>
            <a:r>
              <a:rPr lang="en-US" sz="1600" dirty="0" err="1" smtClean="0">
                <a:solidFill>
                  <a:srgbClr val="000000"/>
                </a:solidFill>
                <a:latin typeface="Calibri" panose="020F0502020204030204" pitchFamily="34" charset="0"/>
              </a:rPr>
              <a:t>Vaneckova</a:t>
            </a:r>
            <a:r>
              <a:rPr lang="en-US" sz="1600" dirty="0" smtClean="0">
                <a:solidFill>
                  <a:srgbClr val="000000"/>
                </a:solidFill>
                <a:latin typeface="Calibri" panose="020F0502020204030204" pitchFamily="34" charset="0"/>
              </a:rPr>
              <a:t> et al., 2013). </a:t>
            </a:r>
            <a:endParaRPr lang="es-ES" sz="1600" dirty="0">
              <a:solidFill>
                <a:srgbClr val="000000"/>
              </a:solidFill>
              <a:latin typeface="Calibri" panose="020F0502020204030204" pitchFamily="34" charset="0"/>
            </a:endParaRPr>
          </a:p>
        </p:txBody>
      </p:sp>
    </p:spTree>
    <p:extLst>
      <p:ext uri="{BB962C8B-B14F-4D97-AF65-F5344CB8AC3E}">
        <p14:creationId xmlns="" xmlns:p14="http://schemas.microsoft.com/office/powerpoint/2010/main" val="34811085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0" y="-32452"/>
            <a:ext cx="9144000" cy="914400"/>
          </a:xfrm>
          <a:prstGeom prst="rect">
            <a:avLst/>
          </a:prstGeom>
          <a:solidFill>
            <a:srgbClr val="002060"/>
          </a:solidFill>
          <a:ln w="25400" cap="flat" cmpd="sng" algn="ctr">
            <a:noFill/>
            <a:prstDash val="solid"/>
          </a:ln>
          <a:effectLst/>
        </p:spPr>
        <p:txBody>
          <a:bodyPr anchor="ctr"/>
          <a:lstStyle/>
          <a:p>
            <a:pPr algn="ctr">
              <a:defRPr/>
            </a:pPr>
            <a:endParaRPr lang="es-ES" sz="2133" kern="0">
              <a:solidFill>
                <a:srgbClr val="FFFFFF"/>
              </a:solidFill>
              <a:latin typeface="Calibri"/>
            </a:endParaRPr>
          </a:p>
        </p:txBody>
      </p:sp>
      <p:sp>
        <p:nvSpPr>
          <p:cNvPr id="38" name="Rectangle 2"/>
          <p:cNvSpPr txBox="1">
            <a:spLocks noChangeArrowheads="1"/>
          </p:cNvSpPr>
          <p:nvPr/>
        </p:nvSpPr>
        <p:spPr bwMode="auto">
          <a:xfrm>
            <a:off x="911578" y="45159"/>
            <a:ext cx="7631289" cy="745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311" b="1">
                <a:solidFill>
                  <a:schemeClr val="tx1"/>
                </a:solidFill>
                <a:latin typeface="+mj-lt"/>
                <a:ea typeface="+mj-ea"/>
                <a:cs typeface="+mj-cs"/>
              </a:defRPr>
            </a:lvl1pPr>
            <a:lvl2pPr algn="ctr" rtl="0" eaLnBrk="0" fontAlgn="base" hangingPunct="0">
              <a:spcBef>
                <a:spcPct val="0"/>
              </a:spcBef>
              <a:spcAft>
                <a:spcPct val="0"/>
              </a:spcAft>
              <a:defRPr sz="2311" b="1">
                <a:solidFill>
                  <a:schemeClr val="tx1"/>
                </a:solidFill>
                <a:latin typeface="Calibri" pitchFamily="34" charset="0"/>
              </a:defRPr>
            </a:lvl2pPr>
            <a:lvl3pPr algn="ctr" rtl="0" eaLnBrk="0" fontAlgn="base" hangingPunct="0">
              <a:spcBef>
                <a:spcPct val="0"/>
              </a:spcBef>
              <a:spcAft>
                <a:spcPct val="0"/>
              </a:spcAft>
              <a:defRPr sz="2311" b="1">
                <a:solidFill>
                  <a:schemeClr val="tx1"/>
                </a:solidFill>
                <a:latin typeface="Calibri" pitchFamily="34" charset="0"/>
              </a:defRPr>
            </a:lvl3pPr>
            <a:lvl4pPr algn="ctr" rtl="0" eaLnBrk="0" fontAlgn="base" hangingPunct="0">
              <a:spcBef>
                <a:spcPct val="0"/>
              </a:spcBef>
              <a:spcAft>
                <a:spcPct val="0"/>
              </a:spcAft>
              <a:defRPr sz="2311" b="1">
                <a:solidFill>
                  <a:schemeClr val="tx1"/>
                </a:solidFill>
                <a:latin typeface="Calibri" pitchFamily="34" charset="0"/>
              </a:defRPr>
            </a:lvl4pPr>
            <a:lvl5pPr algn="ctr" rtl="0" eaLnBrk="0" fontAlgn="base" hangingPunct="0">
              <a:spcBef>
                <a:spcPct val="0"/>
              </a:spcBef>
              <a:spcAft>
                <a:spcPct val="0"/>
              </a:spcAft>
              <a:defRPr sz="2311" b="1">
                <a:solidFill>
                  <a:schemeClr val="tx1"/>
                </a:solidFill>
                <a:latin typeface="Calibri" pitchFamily="34" charset="0"/>
              </a:defRPr>
            </a:lvl5pPr>
            <a:lvl6pPr marL="361253" algn="ctr" rtl="0" fontAlgn="base">
              <a:spcBef>
                <a:spcPct val="0"/>
              </a:spcBef>
              <a:spcAft>
                <a:spcPct val="0"/>
              </a:spcAft>
              <a:defRPr sz="3476">
                <a:solidFill>
                  <a:schemeClr val="tx1"/>
                </a:solidFill>
                <a:latin typeface="Calibri" pitchFamily="34" charset="0"/>
              </a:defRPr>
            </a:lvl6pPr>
            <a:lvl7pPr marL="722507" algn="ctr" rtl="0" fontAlgn="base">
              <a:spcBef>
                <a:spcPct val="0"/>
              </a:spcBef>
              <a:spcAft>
                <a:spcPct val="0"/>
              </a:spcAft>
              <a:defRPr sz="3476">
                <a:solidFill>
                  <a:schemeClr val="tx1"/>
                </a:solidFill>
                <a:latin typeface="Calibri" pitchFamily="34" charset="0"/>
              </a:defRPr>
            </a:lvl7pPr>
            <a:lvl8pPr marL="1083760" algn="ctr" rtl="0" fontAlgn="base">
              <a:spcBef>
                <a:spcPct val="0"/>
              </a:spcBef>
              <a:spcAft>
                <a:spcPct val="0"/>
              </a:spcAft>
              <a:defRPr sz="3476">
                <a:solidFill>
                  <a:schemeClr val="tx1"/>
                </a:solidFill>
                <a:latin typeface="Calibri" pitchFamily="34" charset="0"/>
              </a:defRPr>
            </a:lvl8pPr>
            <a:lvl9pPr marL="1445014" algn="ctr" rtl="0" fontAlgn="base">
              <a:spcBef>
                <a:spcPct val="0"/>
              </a:spcBef>
              <a:spcAft>
                <a:spcPct val="0"/>
              </a:spcAft>
              <a:defRPr sz="3476">
                <a:solidFill>
                  <a:schemeClr val="tx1"/>
                </a:solidFill>
                <a:latin typeface="Calibri" pitchFamily="34" charset="0"/>
              </a:defRPr>
            </a:lvl9pPr>
          </a:lstStyle>
          <a:p>
            <a:pPr>
              <a:defRPr/>
            </a:pPr>
            <a:r>
              <a:rPr lang="en-US" altLang="es-ES" kern="0" dirty="0" smtClean="0">
                <a:solidFill>
                  <a:srgbClr val="FFFFFF"/>
                </a:solidFill>
              </a:rPr>
              <a:t>New Therapies Allow Re-evaluation of Treatment Goals and Greater Consideration of the Patient Perspective</a:t>
            </a:r>
          </a:p>
        </p:txBody>
      </p:sp>
      <p:sp>
        <p:nvSpPr>
          <p:cNvPr id="39" name="TextBox 12"/>
          <p:cNvSpPr txBox="1"/>
          <p:nvPr/>
        </p:nvSpPr>
        <p:spPr>
          <a:xfrm>
            <a:off x="186431" y="5704765"/>
            <a:ext cx="8808140" cy="834716"/>
          </a:xfrm>
          <a:prstGeom prst="rect">
            <a:avLst/>
          </a:prstGeom>
          <a:noFill/>
        </p:spPr>
        <p:txBody>
          <a:bodyPr lIns="0" tIns="0" rIns="0" bIns="0" anchor="b"/>
          <a:lstStyle/>
          <a:p>
            <a:pPr algn="just" eaLnBrk="1" fontAlgn="auto" hangingPunct="1">
              <a:spcBef>
                <a:spcPts val="0"/>
              </a:spcBef>
              <a:spcAft>
                <a:spcPts val="0"/>
              </a:spcAft>
              <a:defRPr/>
            </a:pPr>
            <a:r>
              <a:rPr lang="en-US" sz="1000" dirty="0" smtClean="0">
                <a:solidFill>
                  <a:prstClr val="black"/>
                </a:solidFill>
                <a:latin typeface="Calibri"/>
                <a:cs typeface="Arial" panose="020B0604020202020204" pitchFamily="34" charset="0"/>
              </a:rPr>
              <a:t>1. IFNB MS Study Group. </a:t>
            </a:r>
            <a:r>
              <a:rPr lang="en-US" sz="1000" i="1" dirty="0" smtClean="0">
                <a:solidFill>
                  <a:prstClr val="black"/>
                </a:solidFill>
                <a:latin typeface="Calibri"/>
                <a:cs typeface="Arial" panose="020B0604020202020204" pitchFamily="34" charset="0"/>
              </a:rPr>
              <a:t>Neurology</a:t>
            </a:r>
            <a:r>
              <a:rPr lang="en-US" sz="1000" dirty="0" smtClean="0">
                <a:solidFill>
                  <a:prstClr val="black"/>
                </a:solidFill>
                <a:latin typeface="Calibri"/>
                <a:cs typeface="Arial" panose="020B0604020202020204" pitchFamily="34" charset="0"/>
              </a:rPr>
              <a:t> 1993;43:655-61; 2. PRISMS Study Group. </a:t>
            </a:r>
            <a:r>
              <a:rPr lang="en-US" sz="1000" i="1" dirty="0" smtClean="0">
                <a:solidFill>
                  <a:prstClr val="black"/>
                </a:solidFill>
                <a:latin typeface="Calibri"/>
                <a:cs typeface="Arial" panose="020B0604020202020204" pitchFamily="34" charset="0"/>
              </a:rPr>
              <a:t>Lancet </a:t>
            </a:r>
            <a:r>
              <a:rPr lang="en-US" sz="1000" dirty="0" smtClean="0">
                <a:solidFill>
                  <a:prstClr val="black"/>
                </a:solidFill>
                <a:latin typeface="Calibri"/>
                <a:cs typeface="Arial" panose="020B0604020202020204" pitchFamily="34" charset="0"/>
              </a:rPr>
              <a:t>1998;352:1498-504; 3. </a:t>
            </a:r>
            <a:r>
              <a:rPr lang="en-US" sz="1000" dirty="0" err="1" smtClean="0">
                <a:solidFill>
                  <a:prstClr val="black"/>
                </a:solidFill>
                <a:latin typeface="Calibri"/>
                <a:cs typeface="Arial" panose="020B0604020202020204" pitchFamily="34" charset="0"/>
              </a:rPr>
              <a:t>Kappos</a:t>
            </a:r>
            <a:r>
              <a:rPr lang="en-US" sz="1000" dirty="0" smtClean="0">
                <a:solidFill>
                  <a:prstClr val="black"/>
                </a:solidFill>
                <a:latin typeface="Calibri"/>
                <a:cs typeface="Arial" panose="020B0604020202020204" pitchFamily="34" charset="0"/>
              </a:rPr>
              <a:t> L et al. </a:t>
            </a:r>
            <a:r>
              <a:rPr lang="en-US" sz="1000" i="1" dirty="0" smtClean="0">
                <a:solidFill>
                  <a:prstClr val="black"/>
                </a:solidFill>
                <a:latin typeface="Calibri"/>
                <a:cs typeface="Arial" panose="020B0604020202020204" pitchFamily="34" charset="0"/>
              </a:rPr>
              <a:t>N </a:t>
            </a:r>
            <a:r>
              <a:rPr lang="en-US" sz="1000" i="1" dirty="0" err="1" smtClean="0">
                <a:solidFill>
                  <a:prstClr val="black"/>
                </a:solidFill>
                <a:latin typeface="Calibri"/>
                <a:cs typeface="Arial" panose="020B0604020202020204" pitchFamily="34" charset="0"/>
              </a:rPr>
              <a:t>Engl</a:t>
            </a:r>
            <a:r>
              <a:rPr lang="en-US" sz="1000" i="1" dirty="0" smtClean="0">
                <a:solidFill>
                  <a:prstClr val="black"/>
                </a:solidFill>
                <a:latin typeface="Calibri"/>
                <a:cs typeface="Arial" panose="020B0604020202020204" pitchFamily="34" charset="0"/>
              </a:rPr>
              <a:t> J Med</a:t>
            </a:r>
            <a:r>
              <a:rPr lang="en-US" sz="1000" dirty="0" smtClean="0">
                <a:solidFill>
                  <a:prstClr val="black"/>
                </a:solidFill>
                <a:latin typeface="Calibri"/>
                <a:cs typeface="Arial" panose="020B0604020202020204" pitchFamily="34" charset="0"/>
              </a:rPr>
              <a:t> 2010;362:387-401; 4. Cohen JA et al. </a:t>
            </a:r>
            <a:r>
              <a:rPr lang="en-US" sz="1000" i="1" dirty="0" smtClean="0">
                <a:solidFill>
                  <a:prstClr val="black"/>
                </a:solidFill>
                <a:latin typeface="Calibri"/>
                <a:cs typeface="Arial" panose="020B0604020202020204" pitchFamily="34" charset="0"/>
              </a:rPr>
              <a:t>Lancet </a:t>
            </a:r>
            <a:r>
              <a:rPr lang="en-US" sz="1000" dirty="0" smtClean="0">
                <a:solidFill>
                  <a:prstClr val="black"/>
                </a:solidFill>
                <a:latin typeface="Calibri"/>
                <a:cs typeface="Arial" panose="020B0604020202020204" pitchFamily="34" charset="0"/>
              </a:rPr>
              <a:t>2012;380:1819-28;  5. Coles AJ et al. </a:t>
            </a:r>
            <a:r>
              <a:rPr lang="en-US" sz="1000" i="1" dirty="0" smtClean="0">
                <a:solidFill>
                  <a:prstClr val="black"/>
                </a:solidFill>
                <a:latin typeface="Calibri"/>
                <a:cs typeface="Arial" panose="020B0604020202020204" pitchFamily="34" charset="0"/>
              </a:rPr>
              <a:t>Lancet</a:t>
            </a:r>
            <a:r>
              <a:rPr lang="en-US" sz="1000" dirty="0" smtClean="0">
                <a:solidFill>
                  <a:prstClr val="black"/>
                </a:solidFill>
                <a:latin typeface="Calibri"/>
                <a:cs typeface="Arial" panose="020B0604020202020204" pitchFamily="34" charset="0"/>
              </a:rPr>
              <a:t> 2012;</a:t>
            </a:r>
            <a:r>
              <a:rPr lang="en-GB" sz="1000" dirty="0" smtClean="0">
                <a:solidFill>
                  <a:prstClr val="black"/>
                </a:solidFill>
                <a:latin typeface="Calibri"/>
                <a:cs typeface="Arial" panose="020B0604020202020204" pitchFamily="34" charset="0"/>
              </a:rPr>
              <a:t>380:1829-39; 6. </a:t>
            </a:r>
            <a:r>
              <a:rPr lang="fr-FR" altLang="ja-JP" sz="1000" kern="0" dirty="0" err="1" smtClean="0">
                <a:solidFill>
                  <a:prstClr val="black"/>
                </a:solidFill>
                <a:latin typeface="Calibri"/>
                <a:cs typeface="Arial" panose="020B0604020202020204" pitchFamily="34" charset="0"/>
              </a:rPr>
              <a:t>O'Connor</a:t>
            </a:r>
            <a:r>
              <a:rPr lang="fr-FR" altLang="ja-JP" sz="1000" kern="0" dirty="0" smtClean="0">
                <a:solidFill>
                  <a:prstClr val="black"/>
                </a:solidFill>
                <a:latin typeface="Calibri"/>
                <a:cs typeface="Arial" panose="020B0604020202020204" pitchFamily="34" charset="0"/>
              </a:rPr>
              <a:t> P et al. </a:t>
            </a:r>
            <a:r>
              <a:rPr lang="fr-FR" altLang="ja-JP" sz="1000" i="1" kern="0" dirty="0" smtClean="0">
                <a:solidFill>
                  <a:prstClr val="black"/>
                </a:solidFill>
                <a:latin typeface="Calibri"/>
                <a:cs typeface="Arial" panose="020B0604020202020204" pitchFamily="34" charset="0"/>
              </a:rPr>
              <a:t>N </a:t>
            </a:r>
            <a:r>
              <a:rPr lang="fr-FR" altLang="ja-JP" sz="1000" i="1" kern="0" dirty="0" err="1" smtClean="0">
                <a:solidFill>
                  <a:prstClr val="black"/>
                </a:solidFill>
                <a:latin typeface="Calibri"/>
                <a:cs typeface="Arial" panose="020B0604020202020204" pitchFamily="34" charset="0"/>
              </a:rPr>
              <a:t>Engl</a:t>
            </a:r>
            <a:r>
              <a:rPr lang="fr-FR" altLang="ja-JP" sz="1000" i="1" kern="0" dirty="0" smtClean="0">
                <a:solidFill>
                  <a:prstClr val="black"/>
                </a:solidFill>
                <a:latin typeface="Calibri"/>
                <a:cs typeface="Arial" panose="020B0604020202020204" pitchFamily="34" charset="0"/>
              </a:rPr>
              <a:t> J Med</a:t>
            </a:r>
            <a:r>
              <a:rPr lang="fr-FR" altLang="ja-JP" sz="1000" kern="0" dirty="0" smtClean="0">
                <a:solidFill>
                  <a:prstClr val="black"/>
                </a:solidFill>
                <a:latin typeface="Calibri"/>
                <a:cs typeface="Arial" panose="020B0604020202020204" pitchFamily="34" charset="0"/>
              </a:rPr>
              <a:t> 2011;365:1293-303; 7. </a:t>
            </a:r>
            <a:r>
              <a:rPr lang="fr-FR" altLang="ja-JP" sz="1000" kern="0" dirty="0" err="1" smtClean="0">
                <a:solidFill>
                  <a:prstClr val="black"/>
                </a:solidFill>
                <a:latin typeface="Calibri"/>
                <a:cs typeface="Arial" panose="020B0604020202020204" pitchFamily="34" charset="0"/>
              </a:rPr>
              <a:t>Twyman</a:t>
            </a:r>
            <a:r>
              <a:rPr lang="fr-FR" altLang="ja-JP" sz="1000" kern="0" dirty="0" smtClean="0">
                <a:solidFill>
                  <a:prstClr val="black"/>
                </a:solidFill>
                <a:latin typeface="Calibri"/>
                <a:cs typeface="Arial" panose="020B0604020202020204" pitchFamily="34" charset="0"/>
              </a:rPr>
              <a:t> C et al. AAN 2013. Poster. P07.098; </a:t>
            </a:r>
            <a:endParaRPr lang="en-US" sz="1000" dirty="0">
              <a:solidFill>
                <a:prstClr val="black"/>
              </a:solidFill>
              <a:latin typeface="Calibri"/>
              <a:cs typeface="Arial" panose="020B0604020202020204" pitchFamily="34" charset="0"/>
            </a:endParaRPr>
          </a:p>
        </p:txBody>
      </p:sp>
      <p:grpSp>
        <p:nvGrpSpPr>
          <p:cNvPr id="2" name="Group 6"/>
          <p:cNvGrpSpPr>
            <a:grpSpLocks/>
          </p:cNvGrpSpPr>
          <p:nvPr/>
        </p:nvGrpSpPr>
        <p:grpSpPr bwMode="auto">
          <a:xfrm>
            <a:off x="903111" y="1928989"/>
            <a:ext cx="4820356" cy="3125611"/>
            <a:chOff x="978047" y="1355640"/>
            <a:chExt cx="5422753" cy="3515625"/>
          </a:xfrm>
        </p:grpSpPr>
        <p:grpSp>
          <p:nvGrpSpPr>
            <p:cNvPr id="3" name="Group 10"/>
            <p:cNvGrpSpPr>
              <a:grpSpLocks/>
            </p:cNvGrpSpPr>
            <p:nvPr/>
          </p:nvGrpSpPr>
          <p:grpSpPr bwMode="auto">
            <a:xfrm>
              <a:off x="978047" y="1355640"/>
              <a:ext cx="5422753" cy="3515625"/>
              <a:chOff x="565296" y="1600199"/>
              <a:chExt cx="5422753" cy="3515625"/>
            </a:xfrm>
          </p:grpSpPr>
          <p:grpSp>
            <p:nvGrpSpPr>
              <p:cNvPr id="4" name="Group 2"/>
              <p:cNvGrpSpPr>
                <a:grpSpLocks/>
              </p:cNvGrpSpPr>
              <p:nvPr/>
            </p:nvGrpSpPr>
            <p:grpSpPr bwMode="auto">
              <a:xfrm>
                <a:off x="4135437" y="1600199"/>
                <a:ext cx="1852612" cy="3515625"/>
                <a:chOff x="4135437" y="1600199"/>
                <a:chExt cx="1852612" cy="3515625"/>
              </a:xfrm>
            </p:grpSpPr>
            <p:sp>
              <p:nvSpPr>
                <p:cNvPr id="60" name="Rectangle 170"/>
                <p:cNvSpPr/>
                <p:nvPr/>
              </p:nvSpPr>
              <p:spPr bwMode="auto">
                <a:xfrm>
                  <a:off x="4135437" y="1600199"/>
                  <a:ext cx="1852612" cy="3515625"/>
                </a:xfrm>
                <a:prstGeom prst="rect">
                  <a:avLst/>
                </a:prstGeom>
                <a:solidFill>
                  <a:sysClr val="window" lastClr="FFFFFF">
                    <a:alpha val="58000"/>
                  </a:sysClr>
                </a:solidFill>
                <a:ln w="952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chor="ctr"/>
                <a:lstStyle/>
                <a:p>
                  <a:pPr algn="ctr" eaLnBrk="1" fontAlgn="auto" hangingPunct="1">
                    <a:spcBef>
                      <a:spcPts val="0"/>
                    </a:spcBef>
                    <a:spcAft>
                      <a:spcPts val="0"/>
                    </a:spcAft>
                    <a:defRPr/>
                  </a:pPr>
                  <a:endParaRPr lang="en-US" sz="1600" kern="0" dirty="0">
                    <a:solidFill>
                      <a:srgbClr val="000000"/>
                    </a:solidFill>
                    <a:latin typeface="Calibri"/>
                    <a:cs typeface="Arial Unicode MS" pitchFamily="34" charset="-128"/>
                  </a:endParaRPr>
                </a:p>
              </p:txBody>
            </p:sp>
            <p:sp>
              <p:nvSpPr>
                <p:cNvPr id="61" name="Text Box 26"/>
                <p:cNvSpPr txBox="1">
                  <a:spLocks noChangeArrowheads="1"/>
                </p:cNvSpPr>
                <p:nvPr/>
              </p:nvSpPr>
              <p:spPr bwMode="auto">
                <a:xfrm>
                  <a:off x="4364081" y="1724000"/>
                  <a:ext cx="1395374" cy="258516"/>
                </a:xfrm>
                <a:prstGeom prst="rect">
                  <a:avLst/>
                </a:prstGeom>
                <a:noFill/>
                <a:ln>
                  <a:noFill/>
                </a:ln>
                <a:extLst/>
              </p:spPr>
              <p:txBody>
                <a:bodyPr lIns="0" tIns="40623" rIns="0" bIns="40623">
                  <a:spAutoFit/>
                </a:bodyPr>
                <a:lstStyle>
                  <a:lvl1pPr eaLnBrk="0" hangingPunct="0">
                    <a:defRPr>
                      <a:solidFill>
                        <a:schemeClr val="tx1"/>
                      </a:solidFill>
                      <a:latin typeface="Arial" pitchFamily="34" charset="0"/>
                      <a:ea typeface="Arial Unicode MS" pitchFamily="34" charset="-128"/>
                    </a:defRPr>
                  </a:lvl1pPr>
                  <a:lvl2pPr marL="742950" indent="-285750" eaLnBrk="0" hangingPunct="0">
                    <a:defRPr>
                      <a:solidFill>
                        <a:schemeClr val="tx1"/>
                      </a:solidFill>
                      <a:latin typeface="Arial" pitchFamily="34" charset="0"/>
                      <a:ea typeface="Arial Unicode MS" pitchFamily="34" charset="-128"/>
                    </a:defRPr>
                  </a:lvl2pPr>
                  <a:lvl3pPr marL="1143000" indent="-228600" eaLnBrk="0" hangingPunct="0">
                    <a:defRPr>
                      <a:solidFill>
                        <a:schemeClr val="tx1"/>
                      </a:solidFill>
                      <a:latin typeface="Arial" pitchFamily="34" charset="0"/>
                      <a:ea typeface="Arial Unicode MS" pitchFamily="34" charset="-128"/>
                    </a:defRPr>
                  </a:lvl3pPr>
                  <a:lvl4pPr marL="1600200" indent="-228600" eaLnBrk="0" hangingPunct="0">
                    <a:defRPr>
                      <a:solidFill>
                        <a:schemeClr val="tx1"/>
                      </a:solidFill>
                      <a:latin typeface="Arial" pitchFamily="34" charset="0"/>
                      <a:ea typeface="Arial Unicode MS" pitchFamily="34" charset="-128"/>
                    </a:defRPr>
                  </a:lvl4pPr>
                  <a:lvl5pPr marL="2057400" indent="-228600" eaLnBrk="0" hangingPunct="0">
                    <a:defRPr>
                      <a:solidFill>
                        <a:schemeClr val="tx1"/>
                      </a:solidFill>
                      <a:latin typeface="Arial"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defRPr>
                  </a:lvl9pPr>
                </a:lstStyle>
                <a:p>
                  <a:pPr algn="ctr" fontAlgn="auto">
                    <a:lnSpc>
                      <a:spcPct val="90000"/>
                    </a:lnSpc>
                    <a:spcBef>
                      <a:spcPts val="0"/>
                    </a:spcBef>
                    <a:spcAft>
                      <a:spcPts val="0"/>
                    </a:spcAft>
                    <a:defRPr/>
                  </a:pPr>
                  <a:r>
                    <a:rPr lang="en-US" sz="1067" b="1" kern="0" dirty="0">
                      <a:solidFill>
                        <a:srgbClr val="4D4D50">
                          <a:lumMod val="75000"/>
                        </a:srgbClr>
                      </a:solidFill>
                      <a:latin typeface="Calibri"/>
                      <a:ea typeface="MS PGothic" pitchFamily="34" charset="-128"/>
                    </a:rPr>
                    <a:t>Current Goals</a:t>
                  </a:r>
                  <a:r>
                    <a:rPr lang="en-US" sz="1067" b="1" kern="0" baseline="30000" dirty="0">
                      <a:solidFill>
                        <a:srgbClr val="4D4D50">
                          <a:lumMod val="75000"/>
                        </a:srgbClr>
                      </a:solidFill>
                      <a:latin typeface="Calibri"/>
                      <a:ea typeface="MS PGothic" pitchFamily="34" charset="-128"/>
                    </a:rPr>
                    <a:t>3-7</a:t>
                  </a:r>
                </a:p>
              </p:txBody>
            </p:sp>
          </p:grpSp>
          <p:grpSp>
            <p:nvGrpSpPr>
              <p:cNvPr id="5" name="Group 4"/>
              <p:cNvGrpSpPr>
                <a:grpSpLocks/>
              </p:cNvGrpSpPr>
              <p:nvPr/>
            </p:nvGrpSpPr>
            <p:grpSpPr bwMode="auto">
              <a:xfrm>
                <a:off x="1901353" y="1600199"/>
                <a:ext cx="2100788" cy="3515625"/>
                <a:chOff x="1901353" y="1600199"/>
                <a:chExt cx="2100788" cy="3515625"/>
              </a:xfrm>
            </p:grpSpPr>
            <p:sp>
              <p:nvSpPr>
                <p:cNvPr id="54" name="Rectangle 135"/>
                <p:cNvSpPr/>
                <p:nvPr/>
              </p:nvSpPr>
              <p:spPr bwMode="auto">
                <a:xfrm>
                  <a:off x="2370138" y="1600199"/>
                  <a:ext cx="1631950" cy="3515625"/>
                </a:xfrm>
                <a:prstGeom prst="rect">
                  <a:avLst/>
                </a:prstGeom>
                <a:solidFill>
                  <a:sysClr val="window" lastClr="FFFFFF">
                    <a:alpha val="58000"/>
                  </a:sysClr>
                </a:solidFill>
                <a:ln w="952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chor="ctr"/>
                <a:lstStyle/>
                <a:p>
                  <a:pPr algn="ctr" eaLnBrk="1" fontAlgn="auto" hangingPunct="1">
                    <a:spcBef>
                      <a:spcPts val="0"/>
                    </a:spcBef>
                    <a:spcAft>
                      <a:spcPts val="0"/>
                    </a:spcAft>
                    <a:defRPr/>
                  </a:pPr>
                  <a:endParaRPr lang="en-US" sz="1600" kern="0" dirty="0">
                    <a:solidFill>
                      <a:srgbClr val="000000"/>
                    </a:solidFill>
                    <a:latin typeface="Calibri"/>
                    <a:cs typeface="Arial Unicode MS" pitchFamily="34" charset="-128"/>
                  </a:endParaRPr>
                </a:p>
              </p:txBody>
            </p:sp>
            <p:cxnSp>
              <p:nvCxnSpPr>
                <p:cNvPr id="55" name="Elbow Connector 15389"/>
                <p:cNvCxnSpPr>
                  <a:cxnSpLocks noChangeShapeType="1"/>
                </p:cNvCxnSpPr>
                <p:nvPr/>
              </p:nvCxnSpPr>
              <p:spPr bwMode="auto">
                <a:xfrm flipV="1">
                  <a:off x="1901353" y="2645428"/>
                  <a:ext cx="574675" cy="454025"/>
                </a:xfrm>
                <a:prstGeom prst="bentConnector3">
                  <a:avLst>
                    <a:gd name="adj1" fmla="val 50000"/>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cxnSp>
              <p:nvCxnSpPr>
                <p:cNvPr id="56" name="Elbow Connector 95"/>
                <p:cNvCxnSpPr>
                  <a:cxnSpLocks noChangeShapeType="1"/>
                </p:cNvCxnSpPr>
                <p:nvPr/>
              </p:nvCxnSpPr>
              <p:spPr bwMode="auto">
                <a:xfrm>
                  <a:off x="1901353" y="3099453"/>
                  <a:ext cx="574675" cy="452437"/>
                </a:xfrm>
                <a:prstGeom prst="bentConnector3">
                  <a:avLst>
                    <a:gd name="adj1" fmla="val 50000"/>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sp>
              <p:nvSpPr>
                <p:cNvPr id="57" name="Text Box 33"/>
                <p:cNvSpPr txBox="1">
                  <a:spLocks noChangeArrowheads="1"/>
                </p:cNvSpPr>
                <p:nvPr/>
              </p:nvSpPr>
              <p:spPr bwMode="auto">
                <a:xfrm>
                  <a:off x="2370235" y="1738284"/>
                  <a:ext cx="1631906" cy="258516"/>
                </a:xfrm>
                <a:prstGeom prst="rect">
                  <a:avLst/>
                </a:prstGeom>
                <a:noFill/>
                <a:ln>
                  <a:noFill/>
                </a:ln>
                <a:extLst/>
              </p:spPr>
              <p:txBody>
                <a:bodyPr lIns="0" tIns="40623" rIns="0" bIns="40623">
                  <a:spAutoFit/>
                </a:bodyPr>
                <a:lstStyle>
                  <a:lvl1pPr eaLnBrk="0" hangingPunct="0">
                    <a:defRPr>
                      <a:solidFill>
                        <a:schemeClr val="tx1"/>
                      </a:solidFill>
                      <a:latin typeface="Arial" pitchFamily="34" charset="0"/>
                      <a:ea typeface="Arial Unicode MS" pitchFamily="34" charset="-128"/>
                    </a:defRPr>
                  </a:lvl1pPr>
                  <a:lvl2pPr marL="742950" indent="-285750" eaLnBrk="0" hangingPunct="0">
                    <a:defRPr>
                      <a:solidFill>
                        <a:schemeClr val="tx1"/>
                      </a:solidFill>
                      <a:latin typeface="Arial" pitchFamily="34" charset="0"/>
                      <a:ea typeface="Arial Unicode MS" pitchFamily="34" charset="-128"/>
                    </a:defRPr>
                  </a:lvl2pPr>
                  <a:lvl3pPr marL="1143000" indent="-228600" eaLnBrk="0" hangingPunct="0">
                    <a:defRPr>
                      <a:solidFill>
                        <a:schemeClr val="tx1"/>
                      </a:solidFill>
                      <a:latin typeface="Arial" pitchFamily="34" charset="0"/>
                      <a:ea typeface="Arial Unicode MS" pitchFamily="34" charset="-128"/>
                    </a:defRPr>
                  </a:lvl3pPr>
                  <a:lvl4pPr marL="1600200" indent="-228600" eaLnBrk="0" hangingPunct="0">
                    <a:defRPr>
                      <a:solidFill>
                        <a:schemeClr val="tx1"/>
                      </a:solidFill>
                      <a:latin typeface="Arial" pitchFamily="34" charset="0"/>
                      <a:ea typeface="Arial Unicode MS" pitchFamily="34" charset="-128"/>
                    </a:defRPr>
                  </a:lvl4pPr>
                  <a:lvl5pPr marL="2057400" indent="-228600" eaLnBrk="0" hangingPunct="0">
                    <a:defRPr>
                      <a:solidFill>
                        <a:schemeClr val="tx1"/>
                      </a:solidFill>
                      <a:latin typeface="Arial"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defRPr>
                  </a:lvl9pPr>
                </a:lstStyle>
                <a:p>
                  <a:pPr algn="ctr" fontAlgn="auto">
                    <a:lnSpc>
                      <a:spcPct val="90000"/>
                    </a:lnSpc>
                    <a:spcBef>
                      <a:spcPts val="0"/>
                    </a:spcBef>
                    <a:spcAft>
                      <a:spcPts val="0"/>
                    </a:spcAft>
                    <a:defRPr/>
                  </a:pPr>
                  <a:r>
                    <a:rPr lang="en-US" sz="1067" b="1" kern="0" dirty="0">
                      <a:solidFill>
                        <a:srgbClr val="4D4D50">
                          <a:lumMod val="75000"/>
                        </a:srgbClr>
                      </a:solidFill>
                      <a:latin typeface="Calibri"/>
                      <a:ea typeface="MS PGothic" pitchFamily="34" charset="-128"/>
                    </a:rPr>
                    <a:t>Traditional Goals</a:t>
                  </a:r>
                  <a:r>
                    <a:rPr lang="en-US" sz="1067" b="1" kern="0" baseline="30000" dirty="0">
                      <a:solidFill>
                        <a:srgbClr val="4D4D50">
                          <a:lumMod val="75000"/>
                        </a:srgbClr>
                      </a:solidFill>
                      <a:latin typeface="Calibri"/>
                      <a:ea typeface="MS PGothic" pitchFamily="34" charset="-128"/>
                    </a:rPr>
                    <a:t>1,2</a:t>
                  </a:r>
                </a:p>
              </p:txBody>
            </p:sp>
            <p:sp>
              <p:nvSpPr>
                <p:cNvPr id="58" name="Rectangle 39"/>
                <p:cNvSpPr>
                  <a:spLocks noChangeArrowheads="1"/>
                </p:cNvSpPr>
                <p:nvPr/>
              </p:nvSpPr>
              <p:spPr bwMode="auto">
                <a:xfrm>
                  <a:off x="2476028" y="2256490"/>
                  <a:ext cx="1416050" cy="777875"/>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Delay disability progression</a:t>
                  </a:r>
                </a:p>
              </p:txBody>
            </p:sp>
            <p:sp>
              <p:nvSpPr>
                <p:cNvPr id="59" name="Rectangle 39"/>
                <p:cNvSpPr>
                  <a:spLocks noChangeArrowheads="1"/>
                </p:cNvSpPr>
                <p:nvPr/>
              </p:nvSpPr>
              <p:spPr bwMode="auto">
                <a:xfrm>
                  <a:off x="2476028" y="3162953"/>
                  <a:ext cx="1416050" cy="777875"/>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 Reduce relapse frequency</a:t>
                  </a:r>
                </a:p>
              </p:txBody>
            </p:sp>
          </p:grpSp>
          <p:grpSp>
            <p:nvGrpSpPr>
              <p:cNvPr id="6" name="Group 3"/>
              <p:cNvGrpSpPr>
                <a:grpSpLocks/>
              </p:cNvGrpSpPr>
              <p:nvPr/>
            </p:nvGrpSpPr>
            <p:grpSpPr bwMode="auto">
              <a:xfrm>
                <a:off x="4464048" y="2151752"/>
                <a:ext cx="1066800" cy="2776492"/>
                <a:chOff x="4412338" y="2151752"/>
                <a:chExt cx="1066800" cy="2776492"/>
              </a:xfrm>
            </p:grpSpPr>
            <p:sp>
              <p:nvSpPr>
                <p:cNvPr id="52" name="Rectangle 39"/>
                <p:cNvSpPr>
                  <a:spLocks noChangeArrowheads="1"/>
                </p:cNvSpPr>
                <p:nvPr/>
              </p:nvSpPr>
              <p:spPr bwMode="auto">
                <a:xfrm>
                  <a:off x="4412338" y="2151752"/>
                  <a:ext cx="1066800" cy="1810649"/>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8" tIns="40623" rIns="8128"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 Freedom </a:t>
                  </a:r>
                  <a:br>
                    <a:rPr lang="en-US" sz="978" b="1" kern="0" dirty="0">
                      <a:solidFill>
                        <a:srgbClr val="FFFFFF"/>
                      </a:solidFill>
                      <a:latin typeface="Calibri"/>
                      <a:cs typeface="Arial Unicode MS" pitchFamily="34" charset="-128"/>
                    </a:rPr>
                  </a:br>
                  <a:r>
                    <a:rPr lang="en-US" sz="978" b="1" kern="0" dirty="0">
                      <a:solidFill>
                        <a:srgbClr val="FFFFFF"/>
                      </a:solidFill>
                      <a:latin typeface="Calibri"/>
                      <a:cs typeface="Arial Unicode MS" pitchFamily="34" charset="-128"/>
                    </a:rPr>
                    <a:t>from clinical </a:t>
                  </a:r>
                  <a:br>
                    <a:rPr lang="en-US" sz="978" b="1" kern="0" dirty="0">
                      <a:solidFill>
                        <a:srgbClr val="FFFFFF"/>
                      </a:solidFill>
                      <a:latin typeface="Calibri"/>
                      <a:cs typeface="Arial Unicode MS" pitchFamily="34" charset="-128"/>
                    </a:rPr>
                  </a:br>
                  <a:r>
                    <a:rPr lang="en-US" sz="978" b="1" kern="0" dirty="0">
                      <a:solidFill>
                        <a:srgbClr val="FFFFFF"/>
                      </a:solidFill>
                      <a:latin typeface="Calibri"/>
                      <a:cs typeface="Arial Unicode MS" pitchFamily="34" charset="-128"/>
                    </a:rPr>
                    <a:t>disease </a:t>
                  </a:r>
                  <a:br>
                    <a:rPr lang="en-US" sz="978" b="1" kern="0" dirty="0">
                      <a:solidFill>
                        <a:srgbClr val="FFFFFF"/>
                      </a:solidFill>
                      <a:latin typeface="Calibri"/>
                      <a:cs typeface="Arial Unicode MS" pitchFamily="34" charset="-128"/>
                    </a:rPr>
                  </a:br>
                  <a:r>
                    <a:rPr lang="en-US" sz="978" b="1" kern="0" dirty="0">
                      <a:solidFill>
                        <a:srgbClr val="FFFFFF"/>
                      </a:solidFill>
                      <a:latin typeface="Calibri"/>
                      <a:cs typeface="Arial Unicode MS" pitchFamily="34" charset="-128"/>
                    </a:rPr>
                    <a:t>activity</a:t>
                  </a:r>
                </a:p>
              </p:txBody>
            </p:sp>
            <p:sp>
              <p:nvSpPr>
                <p:cNvPr id="53" name="Rectangle 39"/>
                <p:cNvSpPr>
                  <a:spLocks noChangeArrowheads="1"/>
                </p:cNvSpPr>
                <p:nvPr/>
              </p:nvSpPr>
              <p:spPr bwMode="auto">
                <a:xfrm>
                  <a:off x="4412338" y="4045957"/>
                  <a:ext cx="1066800" cy="882287"/>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8" tIns="40623" rIns="8128" bIns="40623" anchor="ctr"/>
                <a:lstStyle/>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 Freedom from MRI disease activity</a:t>
                  </a:r>
                </a:p>
              </p:txBody>
            </p:sp>
          </p:grpSp>
          <p:grpSp>
            <p:nvGrpSpPr>
              <p:cNvPr id="7" name="Group 5"/>
              <p:cNvGrpSpPr>
                <a:grpSpLocks/>
              </p:cNvGrpSpPr>
              <p:nvPr/>
            </p:nvGrpSpPr>
            <p:grpSpPr bwMode="auto">
              <a:xfrm>
                <a:off x="565296" y="4045957"/>
                <a:ext cx="3326781" cy="906745"/>
                <a:chOff x="565296" y="4045957"/>
                <a:chExt cx="3326781" cy="906745"/>
              </a:xfrm>
            </p:grpSpPr>
            <p:grpSp>
              <p:nvGrpSpPr>
                <p:cNvPr id="8" name="Group 1"/>
                <p:cNvGrpSpPr>
                  <a:grpSpLocks/>
                </p:cNvGrpSpPr>
                <p:nvPr/>
              </p:nvGrpSpPr>
              <p:grpSpPr bwMode="auto">
                <a:xfrm>
                  <a:off x="565296" y="4045957"/>
                  <a:ext cx="3326781" cy="906745"/>
                  <a:chOff x="565296" y="4045957"/>
                  <a:chExt cx="3326781" cy="906745"/>
                </a:xfrm>
              </p:grpSpPr>
              <p:sp>
                <p:nvSpPr>
                  <p:cNvPr id="50" name="Rectangle 39"/>
                  <p:cNvSpPr>
                    <a:spLocks noChangeArrowheads="1"/>
                  </p:cNvSpPr>
                  <p:nvPr/>
                </p:nvSpPr>
                <p:spPr bwMode="auto">
                  <a:xfrm>
                    <a:off x="565296" y="4045957"/>
                    <a:ext cx="1406669" cy="906744"/>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1244" b="1" kern="0" dirty="0">
                        <a:solidFill>
                          <a:srgbClr val="4D4D50">
                            <a:lumMod val="75000"/>
                          </a:srgbClr>
                        </a:solidFill>
                        <a:latin typeface="Calibri"/>
                        <a:cs typeface="Arial Unicode MS" pitchFamily="34" charset="-128"/>
                      </a:rPr>
                      <a:t>MRI </a:t>
                    </a:r>
                    <a:br>
                      <a:rPr lang="en-US" sz="1244" b="1" kern="0" dirty="0">
                        <a:solidFill>
                          <a:srgbClr val="4D4D50">
                            <a:lumMod val="75000"/>
                          </a:srgbClr>
                        </a:solidFill>
                        <a:latin typeface="Calibri"/>
                        <a:cs typeface="Arial Unicode MS" pitchFamily="34" charset="-128"/>
                      </a:rPr>
                    </a:br>
                    <a:r>
                      <a:rPr lang="en-US" sz="1244" b="1" kern="0" dirty="0">
                        <a:solidFill>
                          <a:srgbClr val="4D4D50">
                            <a:lumMod val="75000"/>
                          </a:srgbClr>
                        </a:solidFill>
                        <a:latin typeface="Calibri"/>
                        <a:cs typeface="Arial Unicode MS" pitchFamily="34" charset="-128"/>
                      </a:rPr>
                      <a:t>disease activity</a:t>
                    </a:r>
                  </a:p>
                </p:txBody>
              </p:sp>
              <p:sp>
                <p:nvSpPr>
                  <p:cNvPr id="51" name="Rectangle 39"/>
                  <p:cNvSpPr>
                    <a:spLocks noChangeArrowheads="1"/>
                  </p:cNvSpPr>
                  <p:nvPr/>
                </p:nvSpPr>
                <p:spPr bwMode="auto">
                  <a:xfrm>
                    <a:off x="2476027" y="4045958"/>
                    <a:ext cx="1416050" cy="906744"/>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Prevent</a:t>
                    </a:r>
                  </a:p>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new /enlarging T</a:t>
                    </a:r>
                    <a:r>
                      <a:rPr lang="en-US" sz="978" b="1" kern="0" baseline="-25000" dirty="0">
                        <a:solidFill>
                          <a:srgbClr val="4D4D50">
                            <a:lumMod val="75000"/>
                          </a:srgbClr>
                        </a:solidFill>
                        <a:latin typeface="Calibri"/>
                        <a:cs typeface="Arial Unicode MS" pitchFamily="34" charset="-128"/>
                      </a:rPr>
                      <a:t>2</a:t>
                    </a:r>
                    <a:r>
                      <a:rPr lang="en-US" sz="978" b="1" kern="0" dirty="0">
                        <a:solidFill>
                          <a:srgbClr val="4D4D50">
                            <a:lumMod val="75000"/>
                          </a:srgbClr>
                        </a:solidFill>
                        <a:latin typeface="Calibri"/>
                        <a:cs typeface="Arial Unicode MS" pitchFamily="34" charset="-128"/>
                      </a:rPr>
                      <a:t> lesion and new  Gd</a:t>
                    </a:r>
                    <a:r>
                      <a:rPr lang="en-US" sz="978" b="1" kern="0" baseline="30000" dirty="0">
                        <a:solidFill>
                          <a:srgbClr val="4D4D50">
                            <a:lumMod val="75000"/>
                          </a:srgbClr>
                        </a:solidFill>
                        <a:latin typeface="Calibri"/>
                        <a:cs typeface="Arial Unicode MS" pitchFamily="34" charset="-128"/>
                      </a:rPr>
                      <a:t>+</a:t>
                    </a:r>
                    <a:r>
                      <a:rPr lang="en-US" sz="978" b="1" kern="0" dirty="0">
                        <a:solidFill>
                          <a:srgbClr val="4D4D50">
                            <a:lumMod val="75000"/>
                          </a:srgbClr>
                        </a:solidFill>
                        <a:latin typeface="Calibri"/>
                        <a:cs typeface="Arial Unicode MS" pitchFamily="34" charset="-128"/>
                      </a:rPr>
                      <a:t> T</a:t>
                    </a:r>
                    <a:r>
                      <a:rPr lang="en-US" sz="978" b="1" kern="0" baseline="-25000" dirty="0">
                        <a:solidFill>
                          <a:srgbClr val="4D4D50">
                            <a:lumMod val="75000"/>
                          </a:srgbClr>
                        </a:solidFill>
                        <a:latin typeface="Calibri"/>
                        <a:cs typeface="Arial Unicode MS" pitchFamily="34" charset="-128"/>
                      </a:rPr>
                      <a:t>1</a:t>
                    </a:r>
                    <a:r>
                      <a:rPr lang="en-US" sz="978" b="1" kern="0" dirty="0">
                        <a:solidFill>
                          <a:srgbClr val="4D4D50">
                            <a:lumMod val="75000"/>
                          </a:srgbClr>
                        </a:solidFill>
                        <a:latin typeface="Calibri"/>
                        <a:cs typeface="Arial Unicode MS" pitchFamily="34" charset="-128"/>
                      </a:rPr>
                      <a:t> lesions</a:t>
                    </a:r>
                  </a:p>
                </p:txBody>
              </p:sp>
            </p:grpSp>
            <p:cxnSp>
              <p:nvCxnSpPr>
                <p:cNvPr id="49" name="Straight Arrow Connector 33"/>
                <p:cNvCxnSpPr>
                  <a:cxnSpLocks noChangeShapeType="1"/>
                </p:cNvCxnSpPr>
                <p:nvPr/>
              </p:nvCxnSpPr>
              <p:spPr bwMode="auto">
                <a:xfrm>
                  <a:off x="1974849" y="4512492"/>
                  <a:ext cx="463551"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grpSp>
          <p:cxnSp>
            <p:nvCxnSpPr>
              <p:cNvPr id="47" name="Straight Arrow Connector 36"/>
              <p:cNvCxnSpPr>
                <a:cxnSpLocks noChangeShapeType="1"/>
              </p:cNvCxnSpPr>
              <p:nvPr/>
            </p:nvCxnSpPr>
            <p:spPr bwMode="auto">
              <a:xfrm>
                <a:off x="3892078" y="4518842"/>
                <a:ext cx="487719"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grpSp>
        <p:sp>
          <p:nvSpPr>
            <p:cNvPr id="42" name="Rectangle 39"/>
            <p:cNvSpPr>
              <a:spLocks noChangeArrowheads="1"/>
            </p:cNvSpPr>
            <p:nvPr/>
          </p:nvSpPr>
          <p:spPr bwMode="auto">
            <a:xfrm>
              <a:off x="982808" y="2400587"/>
              <a:ext cx="1406669" cy="906744"/>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1244" b="1" kern="0" dirty="0">
                  <a:solidFill>
                    <a:srgbClr val="FFFFFF"/>
                  </a:solidFill>
                  <a:latin typeface="Calibri"/>
                  <a:cs typeface="Arial Unicode MS" pitchFamily="34" charset="-128"/>
                </a:rPr>
                <a:t>Clinical disease activity</a:t>
              </a:r>
            </a:p>
          </p:txBody>
        </p:sp>
      </p:grpSp>
      <p:cxnSp>
        <p:nvCxnSpPr>
          <p:cNvPr id="62" name="Straight Arrow Connector 43"/>
          <p:cNvCxnSpPr>
            <a:cxnSpLocks noChangeShapeType="1"/>
          </p:cNvCxnSpPr>
          <p:nvPr/>
        </p:nvCxnSpPr>
        <p:spPr bwMode="auto">
          <a:xfrm>
            <a:off x="3860800" y="3688644"/>
            <a:ext cx="410634"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cxnSp>
        <p:nvCxnSpPr>
          <p:cNvPr id="63" name="Straight Arrow Connector 44"/>
          <p:cNvCxnSpPr>
            <a:cxnSpLocks noChangeShapeType="1"/>
          </p:cNvCxnSpPr>
          <p:nvPr/>
        </p:nvCxnSpPr>
        <p:spPr bwMode="auto">
          <a:xfrm>
            <a:off x="3860801" y="2864556"/>
            <a:ext cx="404989"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706077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0" y="-32452"/>
            <a:ext cx="9144000" cy="914400"/>
          </a:xfrm>
          <a:prstGeom prst="rect">
            <a:avLst/>
          </a:prstGeom>
          <a:solidFill>
            <a:srgbClr val="002060"/>
          </a:solidFill>
          <a:ln w="25400" cap="flat" cmpd="sng" algn="ctr">
            <a:noFill/>
            <a:prstDash val="solid"/>
          </a:ln>
          <a:effectLst/>
        </p:spPr>
        <p:txBody>
          <a:bodyPr anchor="ctr"/>
          <a:lstStyle/>
          <a:p>
            <a:pPr algn="ctr">
              <a:defRPr/>
            </a:pPr>
            <a:endParaRPr lang="es-ES" sz="2133" kern="0">
              <a:solidFill>
                <a:srgbClr val="FFFFFF"/>
              </a:solidFill>
              <a:latin typeface="Calibri"/>
            </a:endParaRPr>
          </a:p>
        </p:txBody>
      </p:sp>
      <p:sp>
        <p:nvSpPr>
          <p:cNvPr id="38" name="Rectangle 2"/>
          <p:cNvSpPr txBox="1">
            <a:spLocks noChangeArrowheads="1"/>
          </p:cNvSpPr>
          <p:nvPr/>
        </p:nvSpPr>
        <p:spPr bwMode="auto">
          <a:xfrm>
            <a:off x="911578" y="45159"/>
            <a:ext cx="7631289" cy="745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311" b="1">
                <a:solidFill>
                  <a:schemeClr val="tx1"/>
                </a:solidFill>
                <a:latin typeface="+mj-lt"/>
                <a:ea typeface="+mj-ea"/>
                <a:cs typeface="+mj-cs"/>
              </a:defRPr>
            </a:lvl1pPr>
            <a:lvl2pPr algn="ctr" rtl="0" eaLnBrk="0" fontAlgn="base" hangingPunct="0">
              <a:spcBef>
                <a:spcPct val="0"/>
              </a:spcBef>
              <a:spcAft>
                <a:spcPct val="0"/>
              </a:spcAft>
              <a:defRPr sz="2311" b="1">
                <a:solidFill>
                  <a:schemeClr val="tx1"/>
                </a:solidFill>
                <a:latin typeface="Calibri" pitchFamily="34" charset="0"/>
              </a:defRPr>
            </a:lvl2pPr>
            <a:lvl3pPr algn="ctr" rtl="0" eaLnBrk="0" fontAlgn="base" hangingPunct="0">
              <a:spcBef>
                <a:spcPct val="0"/>
              </a:spcBef>
              <a:spcAft>
                <a:spcPct val="0"/>
              </a:spcAft>
              <a:defRPr sz="2311" b="1">
                <a:solidFill>
                  <a:schemeClr val="tx1"/>
                </a:solidFill>
                <a:latin typeface="Calibri" pitchFamily="34" charset="0"/>
              </a:defRPr>
            </a:lvl3pPr>
            <a:lvl4pPr algn="ctr" rtl="0" eaLnBrk="0" fontAlgn="base" hangingPunct="0">
              <a:spcBef>
                <a:spcPct val="0"/>
              </a:spcBef>
              <a:spcAft>
                <a:spcPct val="0"/>
              </a:spcAft>
              <a:defRPr sz="2311" b="1">
                <a:solidFill>
                  <a:schemeClr val="tx1"/>
                </a:solidFill>
                <a:latin typeface="Calibri" pitchFamily="34" charset="0"/>
              </a:defRPr>
            </a:lvl4pPr>
            <a:lvl5pPr algn="ctr" rtl="0" eaLnBrk="0" fontAlgn="base" hangingPunct="0">
              <a:spcBef>
                <a:spcPct val="0"/>
              </a:spcBef>
              <a:spcAft>
                <a:spcPct val="0"/>
              </a:spcAft>
              <a:defRPr sz="2311" b="1">
                <a:solidFill>
                  <a:schemeClr val="tx1"/>
                </a:solidFill>
                <a:latin typeface="Calibri" pitchFamily="34" charset="0"/>
              </a:defRPr>
            </a:lvl5pPr>
            <a:lvl6pPr marL="361253" algn="ctr" rtl="0" fontAlgn="base">
              <a:spcBef>
                <a:spcPct val="0"/>
              </a:spcBef>
              <a:spcAft>
                <a:spcPct val="0"/>
              </a:spcAft>
              <a:defRPr sz="3476">
                <a:solidFill>
                  <a:schemeClr val="tx1"/>
                </a:solidFill>
                <a:latin typeface="Calibri" pitchFamily="34" charset="0"/>
              </a:defRPr>
            </a:lvl6pPr>
            <a:lvl7pPr marL="722507" algn="ctr" rtl="0" fontAlgn="base">
              <a:spcBef>
                <a:spcPct val="0"/>
              </a:spcBef>
              <a:spcAft>
                <a:spcPct val="0"/>
              </a:spcAft>
              <a:defRPr sz="3476">
                <a:solidFill>
                  <a:schemeClr val="tx1"/>
                </a:solidFill>
                <a:latin typeface="Calibri" pitchFamily="34" charset="0"/>
              </a:defRPr>
            </a:lvl7pPr>
            <a:lvl8pPr marL="1083760" algn="ctr" rtl="0" fontAlgn="base">
              <a:spcBef>
                <a:spcPct val="0"/>
              </a:spcBef>
              <a:spcAft>
                <a:spcPct val="0"/>
              </a:spcAft>
              <a:defRPr sz="3476">
                <a:solidFill>
                  <a:schemeClr val="tx1"/>
                </a:solidFill>
                <a:latin typeface="Calibri" pitchFamily="34" charset="0"/>
              </a:defRPr>
            </a:lvl8pPr>
            <a:lvl9pPr marL="1445014" algn="ctr" rtl="0" fontAlgn="base">
              <a:spcBef>
                <a:spcPct val="0"/>
              </a:spcBef>
              <a:spcAft>
                <a:spcPct val="0"/>
              </a:spcAft>
              <a:defRPr sz="3476">
                <a:solidFill>
                  <a:schemeClr val="tx1"/>
                </a:solidFill>
                <a:latin typeface="Calibri" pitchFamily="34" charset="0"/>
              </a:defRPr>
            </a:lvl9pPr>
          </a:lstStyle>
          <a:p>
            <a:pPr>
              <a:defRPr/>
            </a:pPr>
            <a:r>
              <a:rPr lang="en-US" altLang="es-ES" kern="0" dirty="0" smtClean="0">
                <a:solidFill>
                  <a:srgbClr val="FFFFFF"/>
                </a:solidFill>
              </a:rPr>
              <a:t>New Therapies Allow Re-evaluation of Treatment Goals and Greater Consideration of the Patient Perspective</a:t>
            </a:r>
          </a:p>
        </p:txBody>
      </p:sp>
      <p:sp>
        <p:nvSpPr>
          <p:cNvPr id="39" name="TextBox 12"/>
          <p:cNvSpPr txBox="1"/>
          <p:nvPr/>
        </p:nvSpPr>
        <p:spPr>
          <a:xfrm>
            <a:off x="186431" y="5704765"/>
            <a:ext cx="8808140" cy="834716"/>
          </a:xfrm>
          <a:prstGeom prst="rect">
            <a:avLst/>
          </a:prstGeom>
          <a:noFill/>
        </p:spPr>
        <p:txBody>
          <a:bodyPr lIns="0" tIns="0" rIns="0" bIns="0" anchor="b"/>
          <a:lstStyle/>
          <a:p>
            <a:pPr algn="just" eaLnBrk="1" fontAlgn="auto" hangingPunct="1">
              <a:spcBef>
                <a:spcPts val="0"/>
              </a:spcBef>
              <a:spcAft>
                <a:spcPts val="0"/>
              </a:spcAft>
              <a:defRPr/>
            </a:pPr>
            <a:r>
              <a:rPr lang="en-US" sz="1000" dirty="0" smtClean="0">
                <a:solidFill>
                  <a:prstClr val="black"/>
                </a:solidFill>
                <a:latin typeface="Calibri"/>
                <a:cs typeface="Arial" panose="020B0604020202020204" pitchFamily="34" charset="0"/>
              </a:rPr>
              <a:t>1. IFNB MS Study Group. </a:t>
            </a:r>
            <a:r>
              <a:rPr lang="en-US" sz="1000" i="1" dirty="0" smtClean="0">
                <a:solidFill>
                  <a:prstClr val="black"/>
                </a:solidFill>
                <a:latin typeface="Calibri"/>
                <a:cs typeface="Arial" panose="020B0604020202020204" pitchFamily="34" charset="0"/>
              </a:rPr>
              <a:t>Neurology</a:t>
            </a:r>
            <a:r>
              <a:rPr lang="en-US" sz="1000" dirty="0" smtClean="0">
                <a:solidFill>
                  <a:prstClr val="black"/>
                </a:solidFill>
                <a:latin typeface="Calibri"/>
                <a:cs typeface="Arial" panose="020B0604020202020204" pitchFamily="34" charset="0"/>
              </a:rPr>
              <a:t> 1993;43:655-61; 2. PRISMS Study Group. </a:t>
            </a:r>
            <a:r>
              <a:rPr lang="en-US" sz="1000" i="1" dirty="0" smtClean="0">
                <a:solidFill>
                  <a:prstClr val="black"/>
                </a:solidFill>
                <a:latin typeface="Calibri"/>
                <a:cs typeface="Arial" panose="020B0604020202020204" pitchFamily="34" charset="0"/>
              </a:rPr>
              <a:t>Lancet </a:t>
            </a:r>
            <a:r>
              <a:rPr lang="en-US" sz="1000" dirty="0" smtClean="0">
                <a:solidFill>
                  <a:prstClr val="black"/>
                </a:solidFill>
                <a:latin typeface="Calibri"/>
                <a:cs typeface="Arial" panose="020B0604020202020204" pitchFamily="34" charset="0"/>
              </a:rPr>
              <a:t>1998;352:1498-504; 3. </a:t>
            </a:r>
            <a:r>
              <a:rPr lang="en-US" sz="1000" dirty="0" err="1" smtClean="0">
                <a:solidFill>
                  <a:prstClr val="black"/>
                </a:solidFill>
                <a:latin typeface="Calibri"/>
                <a:cs typeface="Arial" panose="020B0604020202020204" pitchFamily="34" charset="0"/>
              </a:rPr>
              <a:t>Kappos</a:t>
            </a:r>
            <a:r>
              <a:rPr lang="en-US" sz="1000" dirty="0" smtClean="0">
                <a:solidFill>
                  <a:prstClr val="black"/>
                </a:solidFill>
                <a:latin typeface="Calibri"/>
                <a:cs typeface="Arial" panose="020B0604020202020204" pitchFamily="34" charset="0"/>
              </a:rPr>
              <a:t> L et al. </a:t>
            </a:r>
            <a:r>
              <a:rPr lang="en-US" sz="1000" i="1" dirty="0" smtClean="0">
                <a:solidFill>
                  <a:prstClr val="black"/>
                </a:solidFill>
                <a:latin typeface="Calibri"/>
                <a:cs typeface="Arial" panose="020B0604020202020204" pitchFamily="34" charset="0"/>
              </a:rPr>
              <a:t>N </a:t>
            </a:r>
            <a:r>
              <a:rPr lang="en-US" sz="1000" i="1" dirty="0" err="1" smtClean="0">
                <a:solidFill>
                  <a:prstClr val="black"/>
                </a:solidFill>
                <a:latin typeface="Calibri"/>
                <a:cs typeface="Arial" panose="020B0604020202020204" pitchFamily="34" charset="0"/>
              </a:rPr>
              <a:t>Engl</a:t>
            </a:r>
            <a:r>
              <a:rPr lang="en-US" sz="1000" i="1" dirty="0" smtClean="0">
                <a:solidFill>
                  <a:prstClr val="black"/>
                </a:solidFill>
                <a:latin typeface="Calibri"/>
                <a:cs typeface="Arial" panose="020B0604020202020204" pitchFamily="34" charset="0"/>
              </a:rPr>
              <a:t> J Med</a:t>
            </a:r>
            <a:r>
              <a:rPr lang="en-US" sz="1000" dirty="0" smtClean="0">
                <a:solidFill>
                  <a:prstClr val="black"/>
                </a:solidFill>
                <a:latin typeface="Calibri"/>
                <a:cs typeface="Arial" panose="020B0604020202020204" pitchFamily="34" charset="0"/>
              </a:rPr>
              <a:t> 2010;362:387-401; 4. Cohen JA et al. </a:t>
            </a:r>
            <a:r>
              <a:rPr lang="en-US" sz="1000" i="1" dirty="0" smtClean="0">
                <a:solidFill>
                  <a:prstClr val="black"/>
                </a:solidFill>
                <a:latin typeface="Calibri"/>
                <a:cs typeface="Arial" panose="020B0604020202020204" pitchFamily="34" charset="0"/>
              </a:rPr>
              <a:t>Lancet </a:t>
            </a:r>
            <a:r>
              <a:rPr lang="en-US" sz="1000" dirty="0" smtClean="0">
                <a:solidFill>
                  <a:prstClr val="black"/>
                </a:solidFill>
                <a:latin typeface="Calibri"/>
                <a:cs typeface="Arial" panose="020B0604020202020204" pitchFamily="34" charset="0"/>
              </a:rPr>
              <a:t>2012;380:1819-28;  5. Coles AJ et al. </a:t>
            </a:r>
            <a:r>
              <a:rPr lang="en-US" sz="1000" i="1" dirty="0" smtClean="0">
                <a:solidFill>
                  <a:prstClr val="black"/>
                </a:solidFill>
                <a:latin typeface="Calibri"/>
                <a:cs typeface="Arial" panose="020B0604020202020204" pitchFamily="34" charset="0"/>
              </a:rPr>
              <a:t>Lancet</a:t>
            </a:r>
            <a:r>
              <a:rPr lang="en-US" sz="1000" dirty="0" smtClean="0">
                <a:solidFill>
                  <a:prstClr val="black"/>
                </a:solidFill>
                <a:latin typeface="Calibri"/>
                <a:cs typeface="Arial" panose="020B0604020202020204" pitchFamily="34" charset="0"/>
              </a:rPr>
              <a:t> 2012;</a:t>
            </a:r>
            <a:r>
              <a:rPr lang="en-GB" sz="1000" dirty="0" smtClean="0">
                <a:solidFill>
                  <a:prstClr val="black"/>
                </a:solidFill>
                <a:latin typeface="Calibri"/>
                <a:cs typeface="Arial" panose="020B0604020202020204" pitchFamily="34" charset="0"/>
              </a:rPr>
              <a:t>380:1829-39; 6. </a:t>
            </a:r>
            <a:r>
              <a:rPr lang="fr-FR" altLang="ja-JP" sz="1000" kern="0" dirty="0" err="1" smtClean="0">
                <a:solidFill>
                  <a:prstClr val="black"/>
                </a:solidFill>
                <a:latin typeface="Calibri"/>
                <a:cs typeface="Arial" panose="020B0604020202020204" pitchFamily="34" charset="0"/>
              </a:rPr>
              <a:t>O'Connor</a:t>
            </a:r>
            <a:r>
              <a:rPr lang="fr-FR" altLang="ja-JP" sz="1000" kern="0" dirty="0" smtClean="0">
                <a:solidFill>
                  <a:prstClr val="black"/>
                </a:solidFill>
                <a:latin typeface="Calibri"/>
                <a:cs typeface="Arial" panose="020B0604020202020204" pitchFamily="34" charset="0"/>
              </a:rPr>
              <a:t> P et al. </a:t>
            </a:r>
            <a:r>
              <a:rPr lang="fr-FR" altLang="ja-JP" sz="1000" i="1" kern="0" dirty="0" smtClean="0">
                <a:solidFill>
                  <a:prstClr val="black"/>
                </a:solidFill>
                <a:latin typeface="Calibri"/>
                <a:cs typeface="Arial" panose="020B0604020202020204" pitchFamily="34" charset="0"/>
              </a:rPr>
              <a:t>N </a:t>
            </a:r>
            <a:r>
              <a:rPr lang="fr-FR" altLang="ja-JP" sz="1000" i="1" kern="0" dirty="0" err="1" smtClean="0">
                <a:solidFill>
                  <a:prstClr val="black"/>
                </a:solidFill>
                <a:latin typeface="Calibri"/>
                <a:cs typeface="Arial" panose="020B0604020202020204" pitchFamily="34" charset="0"/>
              </a:rPr>
              <a:t>Engl</a:t>
            </a:r>
            <a:r>
              <a:rPr lang="fr-FR" altLang="ja-JP" sz="1000" i="1" kern="0" dirty="0" smtClean="0">
                <a:solidFill>
                  <a:prstClr val="black"/>
                </a:solidFill>
                <a:latin typeface="Calibri"/>
                <a:cs typeface="Arial" panose="020B0604020202020204" pitchFamily="34" charset="0"/>
              </a:rPr>
              <a:t> J Med</a:t>
            </a:r>
            <a:r>
              <a:rPr lang="fr-FR" altLang="ja-JP" sz="1000" kern="0" dirty="0" smtClean="0">
                <a:solidFill>
                  <a:prstClr val="black"/>
                </a:solidFill>
                <a:latin typeface="Calibri"/>
                <a:cs typeface="Arial" panose="020B0604020202020204" pitchFamily="34" charset="0"/>
              </a:rPr>
              <a:t> 2011;365:1293-303; 7. </a:t>
            </a:r>
            <a:r>
              <a:rPr lang="fr-FR" altLang="ja-JP" sz="1000" kern="0" dirty="0" err="1" smtClean="0">
                <a:solidFill>
                  <a:prstClr val="black"/>
                </a:solidFill>
                <a:latin typeface="Calibri"/>
                <a:cs typeface="Arial" panose="020B0604020202020204" pitchFamily="34" charset="0"/>
              </a:rPr>
              <a:t>Twyman</a:t>
            </a:r>
            <a:r>
              <a:rPr lang="fr-FR" altLang="ja-JP" sz="1000" kern="0" dirty="0" smtClean="0">
                <a:solidFill>
                  <a:prstClr val="black"/>
                </a:solidFill>
                <a:latin typeface="Calibri"/>
                <a:cs typeface="Arial" panose="020B0604020202020204" pitchFamily="34" charset="0"/>
              </a:rPr>
              <a:t> C et al. AAN 2013. Poster. P07.098; 8. </a:t>
            </a:r>
            <a:r>
              <a:rPr lang="fr-FR" altLang="ja-JP" sz="1000" kern="0" dirty="0" err="1" smtClean="0">
                <a:solidFill>
                  <a:prstClr val="black"/>
                </a:solidFill>
                <a:latin typeface="Calibri"/>
                <a:cs typeface="Arial" panose="020B0604020202020204" pitchFamily="34" charset="0"/>
              </a:rPr>
              <a:t>Stangel</a:t>
            </a:r>
            <a:r>
              <a:rPr lang="fr-FR" altLang="ja-JP" sz="1000" kern="0" dirty="0" smtClean="0">
                <a:solidFill>
                  <a:prstClr val="black"/>
                </a:solidFill>
                <a:latin typeface="Calibri"/>
                <a:cs typeface="Arial" panose="020B0604020202020204" pitchFamily="34" charset="0"/>
              </a:rPr>
              <a:t>, et al </a:t>
            </a:r>
            <a:r>
              <a:rPr lang="fr-FR" altLang="ja-JP" sz="1000" kern="0" dirty="0" err="1" smtClean="0">
                <a:solidFill>
                  <a:prstClr val="black"/>
                </a:solidFill>
                <a:latin typeface="Calibri"/>
                <a:cs typeface="Arial" panose="020B0604020202020204" pitchFamily="34" charset="0"/>
              </a:rPr>
              <a:t>Ther</a:t>
            </a:r>
            <a:r>
              <a:rPr lang="fr-FR" altLang="ja-JP" sz="1000" kern="0" dirty="0" smtClean="0">
                <a:solidFill>
                  <a:prstClr val="black"/>
                </a:solidFill>
                <a:latin typeface="Calibri"/>
                <a:cs typeface="Arial" panose="020B0604020202020204" pitchFamily="34" charset="0"/>
              </a:rPr>
              <a:t> </a:t>
            </a:r>
            <a:r>
              <a:rPr lang="fr-FR" altLang="ja-JP" sz="1000" kern="0" dirty="0" err="1" smtClean="0">
                <a:solidFill>
                  <a:prstClr val="black"/>
                </a:solidFill>
                <a:latin typeface="Calibri"/>
                <a:cs typeface="Arial" panose="020B0604020202020204" pitchFamily="34" charset="0"/>
              </a:rPr>
              <a:t>Adv</a:t>
            </a:r>
            <a:r>
              <a:rPr lang="fr-FR" altLang="ja-JP" sz="1000" kern="0" dirty="0" smtClean="0">
                <a:solidFill>
                  <a:prstClr val="black"/>
                </a:solidFill>
                <a:latin typeface="Calibri"/>
                <a:cs typeface="Arial" panose="020B0604020202020204" pitchFamily="34" charset="0"/>
              </a:rPr>
              <a:t> </a:t>
            </a:r>
            <a:r>
              <a:rPr lang="fr-FR" altLang="ja-JP" sz="1000" kern="0" dirty="0" err="1" smtClean="0">
                <a:solidFill>
                  <a:prstClr val="black"/>
                </a:solidFill>
                <a:latin typeface="Calibri"/>
                <a:cs typeface="Arial" panose="020B0604020202020204" pitchFamily="34" charset="0"/>
              </a:rPr>
              <a:t>Neurol</a:t>
            </a:r>
            <a:r>
              <a:rPr lang="fr-FR" altLang="ja-JP" sz="1000" kern="0" dirty="0" smtClean="0">
                <a:solidFill>
                  <a:prstClr val="black"/>
                </a:solidFill>
                <a:latin typeface="Calibri"/>
                <a:cs typeface="Arial" panose="020B0604020202020204" pitchFamily="34" charset="0"/>
              </a:rPr>
              <a:t> </a:t>
            </a:r>
            <a:r>
              <a:rPr lang="fr-FR" altLang="ja-JP" sz="1000" kern="0" dirty="0" err="1" smtClean="0">
                <a:solidFill>
                  <a:prstClr val="black"/>
                </a:solidFill>
                <a:latin typeface="Calibri"/>
                <a:cs typeface="Arial" panose="020B0604020202020204" pitchFamily="34" charset="0"/>
              </a:rPr>
              <a:t>Disord</a:t>
            </a:r>
            <a:r>
              <a:rPr lang="fr-FR" altLang="ja-JP" sz="1000" kern="0" dirty="0" smtClean="0">
                <a:solidFill>
                  <a:prstClr val="black"/>
                </a:solidFill>
                <a:latin typeface="Calibri"/>
                <a:cs typeface="Arial" panose="020B0604020202020204" pitchFamily="34" charset="0"/>
              </a:rPr>
              <a:t> 2015;8:3-13; 9. </a:t>
            </a:r>
            <a:r>
              <a:rPr lang="fr-FR" altLang="ja-JP" sz="1000" kern="0" dirty="0" err="1" smtClean="0">
                <a:solidFill>
                  <a:prstClr val="black"/>
                </a:solidFill>
                <a:latin typeface="Calibri"/>
                <a:cs typeface="Arial" panose="020B0604020202020204" pitchFamily="34" charset="0"/>
              </a:rPr>
              <a:t>Radue</a:t>
            </a:r>
            <a:r>
              <a:rPr lang="fr-FR" altLang="ja-JP" sz="1000" kern="0" dirty="0" smtClean="0">
                <a:solidFill>
                  <a:prstClr val="black"/>
                </a:solidFill>
                <a:latin typeface="Calibri"/>
                <a:cs typeface="Arial" panose="020B0604020202020204" pitchFamily="34" charset="0"/>
              </a:rPr>
              <a:t> et. al </a:t>
            </a:r>
            <a:r>
              <a:rPr lang="fr-FR" altLang="ja-JP" sz="1000" kern="0" dirty="0" err="1" smtClean="0">
                <a:solidFill>
                  <a:prstClr val="black"/>
                </a:solidFill>
                <a:latin typeface="Calibri"/>
                <a:cs typeface="Arial" panose="020B0604020202020204" pitchFamily="34" charset="0"/>
              </a:rPr>
              <a:t>Neurology</a:t>
            </a:r>
            <a:r>
              <a:rPr lang="fr-FR" altLang="ja-JP" sz="1000" kern="0" dirty="0" smtClean="0">
                <a:solidFill>
                  <a:prstClr val="black"/>
                </a:solidFill>
                <a:latin typeface="Calibri"/>
                <a:cs typeface="Arial" panose="020B0604020202020204" pitchFamily="34" charset="0"/>
              </a:rPr>
              <a:t> 2015;84:784-793 </a:t>
            </a:r>
            <a:endParaRPr lang="en-US" sz="1000" dirty="0">
              <a:solidFill>
                <a:prstClr val="black"/>
              </a:solidFill>
              <a:latin typeface="Calibri"/>
              <a:cs typeface="Arial" panose="020B0604020202020204" pitchFamily="34" charset="0"/>
            </a:endParaRPr>
          </a:p>
        </p:txBody>
      </p:sp>
      <p:grpSp>
        <p:nvGrpSpPr>
          <p:cNvPr id="2" name="Group 6"/>
          <p:cNvGrpSpPr>
            <a:grpSpLocks/>
          </p:cNvGrpSpPr>
          <p:nvPr/>
        </p:nvGrpSpPr>
        <p:grpSpPr bwMode="auto">
          <a:xfrm>
            <a:off x="903111" y="1928989"/>
            <a:ext cx="4820356" cy="3125611"/>
            <a:chOff x="978047" y="1355640"/>
            <a:chExt cx="5422753" cy="3515625"/>
          </a:xfrm>
        </p:grpSpPr>
        <p:grpSp>
          <p:nvGrpSpPr>
            <p:cNvPr id="3" name="Group 10"/>
            <p:cNvGrpSpPr>
              <a:grpSpLocks/>
            </p:cNvGrpSpPr>
            <p:nvPr/>
          </p:nvGrpSpPr>
          <p:grpSpPr bwMode="auto">
            <a:xfrm>
              <a:off x="978047" y="1355640"/>
              <a:ext cx="5422753" cy="3515625"/>
              <a:chOff x="565296" y="1600199"/>
              <a:chExt cx="5422753" cy="3515625"/>
            </a:xfrm>
          </p:grpSpPr>
          <p:grpSp>
            <p:nvGrpSpPr>
              <p:cNvPr id="4" name="Group 2"/>
              <p:cNvGrpSpPr>
                <a:grpSpLocks/>
              </p:cNvGrpSpPr>
              <p:nvPr/>
            </p:nvGrpSpPr>
            <p:grpSpPr bwMode="auto">
              <a:xfrm>
                <a:off x="4135437" y="1600199"/>
                <a:ext cx="1852612" cy="3515625"/>
                <a:chOff x="4135437" y="1600199"/>
                <a:chExt cx="1852612" cy="3515625"/>
              </a:xfrm>
            </p:grpSpPr>
            <p:sp>
              <p:nvSpPr>
                <p:cNvPr id="60" name="Rectangle 170"/>
                <p:cNvSpPr/>
                <p:nvPr/>
              </p:nvSpPr>
              <p:spPr bwMode="auto">
                <a:xfrm>
                  <a:off x="4135437" y="1600199"/>
                  <a:ext cx="1852612" cy="3515625"/>
                </a:xfrm>
                <a:prstGeom prst="rect">
                  <a:avLst/>
                </a:prstGeom>
                <a:solidFill>
                  <a:sysClr val="window" lastClr="FFFFFF">
                    <a:alpha val="58000"/>
                  </a:sysClr>
                </a:solidFill>
                <a:ln w="952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chor="ctr"/>
                <a:lstStyle/>
                <a:p>
                  <a:pPr algn="ctr" eaLnBrk="1" fontAlgn="auto" hangingPunct="1">
                    <a:spcBef>
                      <a:spcPts val="0"/>
                    </a:spcBef>
                    <a:spcAft>
                      <a:spcPts val="0"/>
                    </a:spcAft>
                    <a:defRPr/>
                  </a:pPr>
                  <a:endParaRPr lang="en-US" sz="1600" kern="0" dirty="0">
                    <a:solidFill>
                      <a:srgbClr val="000000"/>
                    </a:solidFill>
                    <a:latin typeface="Calibri"/>
                    <a:cs typeface="Arial Unicode MS" pitchFamily="34" charset="-128"/>
                  </a:endParaRPr>
                </a:p>
              </p:txBody>
            </p:sp>
            <p:sp>
              <p:nvSpPr>
                <p:cNvPr id="61" name="Text Box 26"/>
                <p:cNvSpPr txBox="1">
                  <a:spLocks noChangeArrowheads="1"/>
                </p:cNvSpPr>
                <p:nvPr/>
              </p:nvSpPr>
              <p:spPr bwMode="auto">
                <a:xfrm>
                  <a:off x="4364081" y="1724000"/>
                  <a:ext cx="1395374" cy="258516"/>
                </a:xfrm>
                <a:prstGeom prst="rect">
                  <a:avLst/>
                </a:prstGeom>
                <a:noFill/>
                <a:ln>
                  <a:noFill/>
                </a:ln>
                <a:extLst/>
              </p:spPr>
              <p:txBody>
                <a:bodyPr lIns="0" tIns="40623" rIns="0" bIns="40623">
                  <a:spAutoFit/>
                </a:bodyPr>
                <a:lstStyle>
                  <a:lvl1pPr eaLnBrk="0" hangingPunct="0">
                    <a:defRPr>
                      <a:solidFill>
                        <a:schemeClr val="tx1"/>
                      </a:solidFill>
                      <a:latin typeface="Arial" pitchFamily="34" charset="0"/>
                      <a:ea typeface="Arial Unicode MS" pitchFamily="34" charset="-128"/>
                    </a:defRPr>
                  </a:lvl1pPr>
                  <a:lvl2pPr marL="742950" indent="-285750" eaLnBrk="0" hangingPunct="0">
                    <a:defRPr>
                      <a:solidFill>
                        <a:schemeClr val="tx1"/>
                      </a:solidFill>
                      <a:latin typeface="Arial" pitchFamily="34" charset="0"/>
                      <a:ea typeface="Arial Unicode MS" pitchFamily="34" charset="-128"/>
                    </a:defRPr>
                  </a:lvl2pPr>
                  <a:lvl3pPr marL="1143000" indent="-228600" eaLnBrk="0" hangingPunct="0">
                    <a:defRPr>
                      <a:solidFill>
                        <a:schemeClr val="tx1"/>
                      </a:solidFill>
                      <a:latin typeface="Arial" pitchFamily="34" charset="0"/>
                      <a:ea typeface="Arial Unicode MS" pitchFamily="34" charset="-128"/>
                    </a:defRPr>
                  </a:lvl3pPr>
                  <a:lvl4pPr marL="1600200" indent="-228600" eaLnBrk="0" hangingPunct="0">
                    <a:defRPr>
                      <a:solidFill>
                        <a:schemeClr val="tx1"/>
                      </a:solidFill>
                      <a:latin typeface="Arial" pitchFamily="34" charset="0"/>
                      <a:ea typeface="Arial Unicode MS" pitchFamily="34" charset="-128"/>
                    </a:defRPr>
                  </a:lvl4pPr>
                  <a:lvl5pPr marL="2057400" indent="-228600" eaLnBrk="0" hangingPunct="0">
                    <a:defRPr>
                      <a:solidFill>
                        <a:schemeClr val="tx1"/>
                      </a:solidFill>
                      <a:latin typeface="Arial"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defRPr>
                  </a:lvl9pPr>
                </a:lstStyle>
                <a:p>
                  <a:pPr algn="ctr" fontAlgn="auto">
                    <a:lnSpc>
                      <a:spcPct val="90000"/>
                    </a:lnSpc>
                    <a:spcBef>
                      <a:spcPts val="0"/>
                    </a:spcBef>
                    <a:spcAft>
                      <a:spcPts val="0"/>
                    </a:spcAft>
                    <a:defRPr/>
                  </a:pPr>
                  <a:r>
                    <a:rPr lang="en-US" sz="1067" b="1" kern="0" dirty="0">
                      <a:solidFill>
                        <a:srgbClr val="4D4D50">
                          <a:lumMod val="75000"/>
                        </a:srgbClr>
                      </a:solidFill>
                      <a:latin typeface="Calibri"/>
                      <a:ea typeface="MS PGothic" pitchFamily="34" charset="-128"/>
                    </a:rPr>
                    <a:t>Current Goals</a:t>
                  </a:r>
                  <a:r>
                    <a:rPr lang="en-US" sz="1067" b="1" kern="0" baseline="30000" dirty="0">
                      <a:solidFill>
                        <a:srgbClr val="4D4D50">
                          <a:lumMod val="75000"/>
                        </a:srgbClr>
                      </a:solidFill>
                      <a:latin typeface="Calibri"/>
                      <a:ea typeface="MS PGothic" pitchFamily="34" charset="-128"/>
                    </a:rPr>
                    <a:t>3-7</a:t>
                  </a:r>
                </a:p>
              </p:txBody>
            </p:sp>
          </p:grpSp>
          <p:grpSp>
            <p:nvGrpSpPr>
              <p:cNvPr id="5" name="Group 4"/>
              <p:cNvGrpSpPr>
                <a:grpSpLocks/>
              </p:cNvGrpSpPr>
              <p:nvPr/>
            </p:nvGrpSpPr>
            <p:grpSpPr bwMode="auto">
              <a:xfrm>
                <a:off x="1901353" y="1600199"/>
                <a:ext cx="2100788" cy="3515625"/>
                <a:chOff x="1901353" y="1600199"/>
                <a:chExt cx="2100788" cy="3515625"/>
              </a:xfrm>
            </p:grpSpPr>
            <p:sp>
              <p:nvSpPr>
                <p:cNvPr id="54" name="Rectangle 135"/>
                <p:cNvSpPr/>
                <p:nvPr/>
              </p:nvSpPr>
              <p:spPr bwMode="auto">
                <a:xfrm>
                  <a:off x="2370138" y="1600199"/>
                  <a:ext cx="1631950" cy="3515625"/>
                </a:xfrm>
                <a:prstGeom prst="rect">
                  <a:avLst/>
                </a:prstGeom>
                <a:solidFill>
                  <a:sysClr val="window" lastClr="FFFFFF">
                    <a:alpha val="58000"/>
                  </a:sysClr>
                </a:solidFill>
                <a:ln w="952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chor="ctr"/>
                <a:lstStyle/>
                <a:p>
                  <a:pPr algn="ctr" eaLnBrk="1" fontAlgn="auto" hangingPunct="1">
                    <a:spcBef>
                      <a:spcPts val="0"/>
                    </a:spcBef>
                    <a:spcAft>
                      <a:spcPts val="0"/>
                    </a:spcAft>
                    <a:defRPr/>
                  </a:pPr>
                  <a:endParaRPr lang="en-US" sz="1600" kern="0" dirty="0">
                    <a:solidFill>
                      <a:srgbClr val="000000"/>
                    </a:solidFill>
                    <a:latin typeface="Calibri"/>
                    <a:cs typeface="Arial Unicode MS" pitchFamily="34" charset="-128"/>
                  </a:endParaRPr>
                </a:p>
              </p:txBody>
            </p:sp>
            <p:cxnSp>
              <p:nvCxnSpPr>
                <p:cNvPr id="55" name="Elbow Connector 15389"/>
                <p:cNvCxnSpPr>
                  <a:cxnSpLocks noChangeShapeType="1"/>
                </p:cNvCxnSpPr>
                <p:nvPr/>
              </p:nvCxnSpPr>
              <p:spPr bwMode="auto">
                <a:xfrm flipV="1">
                  <a:off x="1901353" y="2645428"/>
                  <a:ext cx="574675" cy="454025"/>
                </a:xfrm>
                <a:prstGeom prst="bentConnector3">
                  <a:avLst>
                    <a:gd name="adj1" fmla="val 50000"/>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cxnSp>
              <p:nvCxnSpPr>
                <p:cNvPr id="56" name="Elbow Connector 95"/>
                <p:cNvCxnSpPr>
                  <a:cxnSpLocks noChangeShapeType="1"/>
                </p:cNvCxnSpPr>
                <p:nvPr/>
              </p:nvCxnSpPr>
              <p:spPr bwMode="auto">
                <a:xfrm>
                  <a:off x="1901353" y="3099453"/>
                  <a:ext cx="574675" cy="452437"/>
                </a:xfrm>
                <a:prstGeom prst="bentConnector3">
                  <a:avLst>
                    <a:gd name="adj1" fmla="val 50000"/>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sp>
              <p:nvSpPr>
                <p:cNvPr id="57" name="Text Box 33"/>
                <p:cNvSpPr txBox="1">
                  <a:spLocks noChangeArrowheads="1"/>
                </p:cNvSpPr>
                <p:nvPr/>
              </p:nvSpPr>
              <p:spPr bwMode="auto">
                <a:xfrm>
                  <a:off x="2370235" y="1738284"/>
                  <a:ext cx="1631906" cy="258516"/>
                </a:xfrm>
                <a:prstGeom prst="rect">
                  <a:avLst/>
                </a:prstGeom>
                <a:noFill/>
                <a:ln>
                  <a:noFill/>
                </a:ln>
                <a:extLst/>
              </p:spPr>
              <p:txBody>
                <a:bodyPr lIns="0" tIns="40623" rIns="0" bIns="40623">
                  <a:spAutoFit/>
                </a:bodyPr>
                <a:lstStyle>
                  <a:lvl1pPr eaLnBrk="0" hangingPunct="0">
                    <a:defRPr>
                      <a:solidFill>
                        <a:schemeClr val="tx1"/>
                      </a:solidFill>
                      <a:latin typeface="Arial" pitchFamily="34" charset="0"/>
                      <a:ea typeface="Arial Unicode MS" pitchFamily="34" charset="-128"/>
                    </a:defRPr>
                  </a:lvl1pPr>
                  <a:lvl2pPr marL="742950" indent="-285750" eaLnBrk="0" hangingPunct="0">
                    <a:defRPr>
                      <a:solidFill>
                        <a:schemeClr val="tx1"/>
                      </a:solidFill>
                      <a:latin typeface="Arial" pitchFamily="34" charset="0"/>
                      <a:ea typeface="Arial Unicode MS" pitchFamily="34" charset="-128"/>
                    </a:defRPr>
                  </a:lvl2pPr>
                  <a:lvl3pPr marL="1143000" indent="-228600" eaLnBrk="0" hangingPunct="0">
                    <a:defRPr>
                      <a:solidFill>
                        <a:schemeClr val="tx1"/>
                      </a:solidFill>
                      <a:latin typeface="Arial" pitchFamily="34" charset="0"/>
                      <a:ea typeface="Arial Unicode MS" pitchFamily="34" charset="-128"/>
                    </a:defRPr>
                  </a:lvl3pPr>
                  <a:lvl4pPr marL="1600200" indent="-228600" eaLnBrk="0" hangingPunct="0">
                    <a:defRPr>
                      <a:solidFill>
                        <a:schemeClr val="tx1"/>
                      </a:solidFill>
                      <a:latin typeface="Arial" pitchFamily="34" charset="0"/>
                      <a:ea typeface="Arial Unicode MS" pitchFamily="34" charset="-128"/>
                    </a:defRPr>
                  </a:lvl4pPr>
                  <a:lvl5pPr marL="2057400" indent="-228600" eaLnBrk="0" hangingPunct="0">
                    <a:defRPr>
                      <a:solidFill>
                        <a:schemeClr val="tx1"/>
                      </a:solidFill>
                      <a:latin typeface="Arial"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itchFamily="34" charset="0"/>
                      <a:ea typeface="Arial Unicode MS" pitchFamily="34" charset="-128"/>
                    </a:defRPr>
                  </a:lvl9pPr>
                </a:lstStyle>
                <a:p>
                  <a:pPr algn="ctr" fontAlgn="auto">
                    <a:lnSpc>
                      <a:spcPct val="90000"/>
                    </a:lnSpc>
                    <a:spcBef>
                      <a:spcPts val="0"/>
                    </a:spcBef>
                    <a:spcAft>
                      <a:spcPts val="0"/>
                    </a:spcAft>
                    <a:defRPr/>
                  </a:pPr>
                  <a:r>
                    <a:rPr lang="en-US" sz="1067" b="1" kern="0" dirty="0">
                      <a:solidFill>
                        <a:srgbClr val="4D4D50">
                          <a:lumMod val="75000"/>
                        </a:srgbClr>
                      </a:solidFill>
                      <a:latin typeface="Calibri"/>
                      <a:ea typeface="MS PGothic" pitchFamily="34" charset="-128"/>
                    </a:rPr>
                    <a:t>Traditional Goals</a:t>
                  </a:r>
                  <a:r>
                    <a:rPr lang="en-US" sz="1067" b="1" kern="0" baseline="30000" dirty="0">
                      <a:solidFill>
                        <a:srgbClr val="4D4D50">
                          <a:lumMod val="75000"/>
                        </a:srgbClr>
                      </a:solidFill>
                      <a:latin typeface="Calibri"/>
                      <a:ea typeface="MS PGothic" pitchFamily="34" charset="-128"/>
                    </a:rPr>
                    <a:t>1,2</a:t>
                  </a:r>
                </a:p>
              </p:txBody>
            </p:sp>
            <p:sp>
              <p:nvSpPr>
                <p:cNvPr id="58" name="Rectangle 39"/>
                <p:cNvSpPr>
                  <a:spLocks noChangeArrowheads="1"/>
                </p:cNvSpPr>
                <p:nvPr/>
              </p:nvSpPr>
              <p:spPr bwMode="auto">
                <a:xfrm>
                  <a:off x="2476028" y="2256490"/>
                  <a:ext cx="1416050" cy="777875"/>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Delay disability progression</a:t>
                  </a:r>
                </a:p>
              </p:txBody>
            </p:sp>
            <p:sp>
              <p:nvSpPr>
                <p:cNvPr id="59" name="Rectangle 39"/>
                <p:cNvSpPr>
                  <a:spLocks noChangeArrowheads="1"/>
                </p:cNvSpPr>
                <p:nvPr/>
              </p:nvSpPr>
              <p:spPr bwMode="auto">
                <a:xfrm>
                  <a:off x="2476028" y="3162953"/>
                  <a:ext cx="1416050" cy="777875"/>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 Reduce relapse frequency</a:t>
                  </a:r>
                </a:p>
              </p:txBody>
            </p:sp>
          </p:grpSp>
          <p:grpSp>
            <p:nvGrpSpPr>
              <p:cNvPr id="6" name="Group 3"/>
              <p:cNvGrpSpPr>
                <a:grpSpLocks/>
              </p:cNvGrpSpPr>
              <p:nvPr/>
            </p:nvGrpSpPr>
            <p:grpSpPr bwMode="auto">
              <a:xfrm>
                <a:off x="4464048" y="2151752"/>
                <a:ext cx="1066800" cy="2776492"/>
                <a:chOff x="4412338" y="2151752"/>
                <a:chExt cx="1066800" cy="2776492"/>
              </a:xfrm>
            </p:grpSpPr>
            <p:sp>
              <p:nvSpPr>
                <p:cNvPr id="52" name="Rectangle 39"/>
                <p:cNvSpPr>
                  <a:spLocks noChangeArrowheads="1"/>
                </p:cNvSpPr>
                <p:nvPr/>
              </p:nvSpPr>
              <p:spPr bwMode="auto">
                <a:xfrm>
                  <a:off x="4412338" y="2151752"/>
                  <a:ext cx="1066800" cy="1810649"/>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8" tIns="40623" rIns="8128"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 Freedom </a:t>
                  </a:r>
                  <a:br>
                    <a:rPr lang="en-US" sz="978" b="1" kern="0" dirty="0">
                      <a:solidFill>
                        <a:srgbClr val="FFFFFF"/>
                      </a:solidFill>
                      <a:latin typeface="Calibri"/>
                      <a:cs typeface="Arial Unicode MS" pitchFamily="34" charset="-128"/>
                    </a:rPr>
                  </a:br>
                  <a:r>
                    <a:rPr lang="en-US" sz="978" b="1" kern="0" dirty="0">
                      <a:solidFill>
                        <a:srgbClr val="FFFFFF"/>
                      </a:solidFill>
                      <a:latin typeface="Calibri"/>
                      <a:cs typeface="Arial Unicode MS" pitchFamily="34" charset="-128"/>
                    </a:rPr>
                    <a:t>from clinical </a:t>
                  </a:r>
                  <a:br>
                    <a:rPr lang="en-US" sz="978" b="1" kern="0" dirty="0">
                      <a:solidFill>
                        <a:srgbClr val="FFFFFF"/>
                      </a:solidFill>
                      <a:latin typeface="Calibri"/>
                      <a:cs typeface="Arial Unicode MS" pitchFamily="34" charset="-128"/>
                    </a:rPr>
                  </a:br>
                  <a:r>
                    <a:rPr lang="en-US" sz="978" b="1" kern="0" dirty="0">
                      <a:solidFill>
                        <a:srgbClr val="FFFFFF"/>
                      </a:solidFill>
                      <a:latin typeface="Calibri"/>
                      <a:cs typeface="Arial Unicode MS" pitchFamily="34" charset="-128"/>
                    </a:rPr>
                    <a:t>disease </a:t>
                  </a:r>
                  <a:br>
                    <a:rPr lang="en-US" sz="978" b="1" kern="0" dirty="0">
                      <a:solidFill>
                        <a:srgbClr val="FFFFFF"/>
                      </a:solidFill>
                      <a:latin typeface="Calibri"/>
                      <a:cs typeface="Arial Unicode MS" pitchFamily="34" charset="-128"/>
                    </a:rPr>
                  </a:br>
                  <a:r>
                    <a:rPr lang="en-US" sz="978" b="1" kern="0" dirty="0">
                      <a:solidFill>
                        <a:srgbClr val="FFFFFF"/>
                      </a:solidFill>
                      <a:latin typeface="Calibri"/>
                      <a:cs typeface="Arial Unicode MS" pitchFamily="34" charset="-128"/>
                    </a:rPr>
                    <a:t>activity</a:t>
                  </a:r>
                </a:p>
              </p:txBody>
            </p:sp>
            <p:sp>
              <p:nvSpPr>
                <p:cNvPr id="53" name="Rectangle 39"/>
                <p:cNvSpPr>
                  <a:spLocks noChangeArrowheads="1"/>
                </p:cNvSpPr>
                <p:nvPr/>
              </p:nvSpPr>
              <p:spPr bwMode="auto">
                <a:xfrm>
                  <a:off x="4412338" y="4045957"/>
                  <a:ext cx="1066800" cy="882287"/>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8" tIns="40623" rIns="8128" bIns="40623" anchor="ctr"/>
                <a:lstStyle/>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 Freedom from MRI disease activity</a:t>
                  </a:r>
                </a:p>
              </p:txBody>
            </p:sp>
          </p:grpSp>
          <p:grpSp>
            <p:nvGrpSpPr>
              <p:cNvPr id="7" name="Group 5"/>
              <p:cNvGrpSpPr>
                <a:grpSpLocks/>
              </p:cNvGrpSpPr>
              <p:nvPr/>
            </p:nvGrpSpPr>
            <p:grpSpPr bwMode="auto">
              <a:xfrm>
                <a:off x="565296" y="4045957"/>
                <a:ext cx="3326781" cy="906745"/>
                <a:chOff x="565296" y="4045957"/>
                <a:chExt cx="3326781" cy="906745"/>
              </a:xfrm>
            </p:grpSpPr>
            <p:grpSp>
              <p:nvGrpSpPr>
                <p:cNvPr id="8" name="Group 1"/>
                <p:cNvGrpSpPr>
                  <a:grpSpLocks/>
                </p:cNvGrpSpPr>
                <p:nvPr/>
              </p:nvGrpSpPr>
              <p:grpSpPr bwMode="auto">
                <a:xfrm>
                  <a:off x="565296" y="4045957"/>
                  <a:ext cx="3326781" cy="906745"/>
                  <a:chOff x="565296" y="4045957"/>
                  <a:chExt cx="3326781" cy="906745"/>
                </a:xfrm>
              </p:grpSpPr>
              <p:sp>
                <p:nvSpPr>
                  <p:cNvPr id="50" name="Rectangle 39"/>
                  <p:cNvSpPr>
                    <a:spLocks noChangeArrowheads="1"/>
                  </p:cNvSpPr>
                  <p:nvPr/>
                </p:nvSpPr>
                <p:spPr bwMode="auto">
                  <a:xfrm>
                    <a:off x="565296" y="4045957"/>
                    <a:ext cx="1406669" cy="906744"/>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1244" b="1" kern="0" dirty="0">
                        <a:solidFill>
                          <a:srgbClr val="4D4D50">
                            <a:lumMod val="75000"/>
                          </a:srgbClr>
                        </a:solidFill>
                        <a:latin typeface="Calibri"/>
                        <a:cs typeface="Arial Unicode MS" pitchFamily="34" charset="-128"/>
                      </a:rPr>
                      <a:t>MRI </a:t>
                    </a:r>
                    <a:br>
                      <a:rPr lang="en-US" sz="1244" b="1" kern="0" dirty="0">
                        <a:solidFill>
                          <a:srgbClr val="4D4D50">
                            <a:lumMod val="75000"/>
                          </a:srgbClr>
                        </a:solidFill>
                        <a:latin typeface="Calibri"/>
                        <a:cs typeface="Arial Unicode MS" pitchFamily="34" charset="-128"/>
                      </a:rPr>
                    </a:br>
                    <a:r>
                      <a:rPr lang="en-US" sz="1244" b="1" kern="0" dirty="0">
                        <a:solidFill>
                          <a:srgbClr val="4D4D50">
                            <a:lumMod val="75000"/>
                          </a:srgbClr>
                        </a:solidFill>
                        <a:latin typeface="Calibri"/>
                        <a:cs typeface="Arial Unicode MS" pitchFamily="34" charset="-128"/>
                      </a:rPr>
                      <a:t>disease activity</a:t>
                    </a:r>
                  </a:p>
                </p:txBody>
              </p:sp>
              <p:sp>
                <p:nvSpPr>
                  <p:cNvPr id="51" name="Rectangle 39"/>
                  <p:cNvSpPr>
                    <a:spLocks noChangeArrowheads="1"/>
                  </p:cNvSpPr>
                  <p:nvPr/>
                </p:nvSpPr>
                <p:spPr bwMode="auto">
                  <a:xfrm>
                    <a:off x="2476027" y="4045958"/>
                    <a:ext cx="1416050" cy="906744"/>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Prevent</a:t>
                    </a:r>
                  </a:p>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new /enlarging T</a:t>
                    </a:r>
                    <a:r>
                      <a:rPr lang="en-US" sz="978" b="1" kern="0" baseline="-25000" dirty="0">
                        <a:solidFill>
                          <a:srgbClr val="4D4D50">
                            <a:lumMod val="75000"/>
                          </a:srgbClr>
                        </a:solidFill>
                        <a:latin typeface="Calibri"/>
                        <a:cs typeface="Arial Unicode MS" pitchFamily="34" charset="-128"/>
                      </a:rPr>
                      <a:t>2</a:t>
                    </a:r>
                    <a:r>
                      <a:rPr lang="en-US" sz="978" b="1" kern="0" dirty="0">
                        <a:solidFill>
                          <a:srgbClr val="4D4D50">
                            <a:lumMod val="75000"/>
                          </a:srgbClr>
                        </a:solidFill>
                        <a:latin typeface="Calibri"/>
                        <a:cs typeface="Arial Unicode MS" pitchFamily="34" charset="-128"/>
                      </a:rPr>
                      <a:t> lesion and new  Gd</a:t>
                    </a:r>
                    <a:r>
                      <a:rPr lang="en-US" sz="978" b="1" kern="0" baseline="30000" dirty="0">
                        <a:solidFill>
                          <a:srgbClr val="4D4D50">
                            <a:lumMod val="75000"/>
                          </a:srgbClr>
                        </a:solidFill>
                        <a:latin typeface="Calibri"/>
                        <a:cs typeface="Arial Unicode MS" pitchFamily="34" charset="-128"/>
                      </a:rPr>
                      <a:t>+</a:t>
                    </a:r>
                    <a:r>
                      <a:rPr lang="en-US" sz="978" b="1" kern="0" dirty="0">
                        <a:solidFill>
                          <a:srgbClr val="4D4D50">
                            <a:lumMod val="75000"/>
                          </a:srgbClr>
                        </a:solidFill>
                        <a:latin typeface="Calibri"/>
                        <a:cs typeface="Arial Unicode MS" pitchFamily="34" charset="-128"/>
                      </a:rPr>
                      <a:t> T</a:t>
                    </a:r>
                    <a:r>
                      <a:rPr lang="en-US" sz="978" b="1" kern="0" baseline="-25000" dirty="0">
                        <a:solidFill>
                          <a:srgbClr val="4D4D50">
                            <a:lumMod val="75000"/>
                          </a:srgbClr>
                        </a:solidFill>
                        <a:latin typeface="Calibri"/>
                        <a:cs typeface="Arial Unicode MS" pitchFamily="34" charset="-128"/>
                      </a:rPr>
                      <a:t>1</a:t>
                    </a:r>
                    <a:r>
                      <a:rPr lang="en-US" sz="978" b="1" kern="0" dirty="0">
                        <a:solidFill>
                          <a:srgbClr val="4D4D50">
                            <a:lumMod val="75000"/>
                          </a:srgbClr>
                        </a:solidFill>
                        <a:latin typeface="Calibri"/>
                        <a:cs typeface="Arial Unicode MS" pitchFamily="34" charset="-128"/>
                      </a:rPr>
                      <a:t> lesions</a:t>
                    </a:r>
                  </a:p>
                </p:txBody>
              </p:sp>
            </p:grpSp>
            <p:cxnSp>
              <p:nvCxnSpPr>
                <p:cNvPr id="49" name="Straight Arrow Connector 33"/>
                <p:cNvCxnSpPr>
                  <a:cxnSpLocks noChangeShapeType="1"/>
                </p:cNvCxnSpPr>
                <p:nvPr/>
              </p:nvCxnSpPr>
              <p:spPr bwMode="auto">
                <a:xfrm>
                  <a:off x="1974849" y="4512492"/>
                  <a:ext cx="463551"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grpSp>
          <p:cxnSp>
            <p:nvCxnSpPr>
              <p:cNvPr id="47" name="Straight Arrow Connector 36"/>
              <p:cNvCxnSpPr>
                <a:cxnSpLocks noChangeShapeType="1"/>
              </p:cNvCxnSpPr>
              <p:nvPr/>
            </p:nvCxnSpPr>
            <p:spPr bwMode="auto">
              <a:xfrm>
                <a:off x="3892078" y="4518842"/>
                <a:ext cx="487719"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grpSp>
        <p:sp>
          <p:nvSpPr>
            <p:cNvPr id="42" name="Rectangle 39"/>
            <p:cNvSpPr>
              <a:spLocks noChangeArrowheads="1"/>
            </p:cNvSpPr>
            <p:nvPr/>
          </p:nvSpPr>
          <p:spPr bwMode="auto">
            <a:xfrm>
              <a:off x="982808" y="2400587"/>
              <a:ext cx="1406669" cy="906744"/>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1244" b="1" kern="0" dirty="0">
                  <a:solidFill>
                    <a:srgbClr val="FFFFFF"/>
                  </a:solidFill>
                  <a:latin typeface="Calibri"/>
                  <a:cs typeface="Arial Unicode MS" pitchFamily="34" charset="-128"/>
                </a:rPr>
                <a:t>Clinical disease activity</a:t>
              </a:r>
            </a:p>
          </p:txBody>
        </p:sp>
      </p:grpSp>
      <p:cxnSp>
        <p:nvCxnSpPr>
          <p:cNvPr id="62" name="Straight Arrow Connector 43"/>
          <p:cNvCxnSpPr>
            <a:cxnSpLocks noChangeShapeType="1"/>
          </p:cNvCxnSpPr>
          <p:nvPr/>
        </p:nvCxnSpPr>
        <p:spPr bwMode="auto">
          <a:xfrm>
            <a:off x="3860800" y="3688644"/>
            <a:ext cx="410634"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cxnSp>
        <p:nvCxnSpPr>
          <p:cNvPr id="63" name="Straight Arrow Connector 44"/>
          <p:cNvCxnSpPr>
            <a:cxnSpLocks noChangeShapeType="1"/>
          </p:cNvCxnSpPr>
          <p:nvPr/>
        </p:nvCxnSpPr>
        <p:spPr bwMode="auto">
          <a:xfrm>
            <a:off x="3860801" y="2864556"/>
            <a:ext cx="404989"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sp>
        <p:nvSpPr>
          <p:cNvPr id="64" name="Rectangle 40"/>
          <p:cNvSpPr/>
          <p:nvPr/>
        </p:nvSpPr>
        <p:spPr bwMode="auto">
          <a:xfrm>
            <a:off x="6033911" y="1938870"/>
            <a:ext cx="1586089" cy="3125000"/>
          </a:xfrm>
          <a:prstGeom prst="rect">
            <a:avLst/>
          </a:prstGeom>
          <a:solidFill>
            <a:sysClr val="window" lastClr="FFFFFF">
              <a:alpha val="58000"/>
            </a:sysClr>
          </a:solidFill>
          <a:ln w="9525">
            <a:noFill/>
            <a:round/>
            <a:headEnd/>
            <a:tailEnd type="triangl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chor="ctr"/>
          <a:lstStyle/>
          <a:p>
            <a:pPr algn="ctr" eaLnBrk="1" fontAlgn="auto" hangingPunct="1">
              <a:spcBef>
                <a:spcPts val="0"/>
              </a:spcBef>
              <a:spcAft>
                <a:spcPts val="0"/>
              </a:spcAft>
              <a:defRPr/>
            </a:pPr>
            <a:endParaRPr lang="en-US" sz="1600" kern="0" dirty="0">
              <a:solidFill>
                <a:srgbClr val="000000"/>
              </a:solidFill>
              <a:latin typeface="Calibri"/>
              <a:cs typeface="Arial Unicode MS" pitchFamily="34" charset="-128"/>
            </a:endParaRPr>
          </a:p>
        </p:txBody>
      </p:sp>
      <p:sp>
        <p:nvSpPr>
          <p:cNvPr id="65" name="Rectangle 39"/>
          <p:cNvSpPr>
            <a:spLocks noChangeArrowheads="1"/>
          </p:cNvSpPr>
          <p:nvPr/>
        </p:nvSpPr>
        <p:spPr bwMode="auto">
          <a:xfrm>
            <a:off x="6197600" y="2522298"/>
            <a:ext cx="1258711" cy="691444"/>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Improve disability</a:t>
            </a:r>
          </a:p>
        </p:txBody>
      </p:sp>
      <p:sp>
        <p:nvSpPr>
          <p:cNvPr id="66" name="Rectangle 39"/>
          <p:cNvSpPr>
            <a:spLocks noChangeArrowheads="1"/>
          </p:cNvSpPr>
          <p:nvPr/>
        </p:nvSpPr>
        <p:spPr bwMode="auto">
          <a:xfrm>
            <a:off x="6197600" y="3327983"/>
            <a:ext cx="1258711" cy="691444"/>
          </a:xfrm>
          <a:prstGeom prst="rect">
            <a:avLst/>
          </a:prstGeom>
          <a:solidFill>
            <a:srgbClr val="182744"/>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FFFFFF"/>
                </a:solidFill>
                <a:latin typeface="Calibri"/>
                <a:cs typeface="Arial Unicode MS" pitchFamily="34" charset="-128"/>
              </a:rPr>
              <a:t> Improve QOL and Patient reported outcomes</a:t>
            </a:r>
          </a:p>
        </p:txBody>
      </p:sp>
      <p:sp>
        <p:nvSpPr>
          <p:cNvPr id="67" name="Text Box 33"/>
          <p:cNvSpPr txBox="1">
            <a:spLocks noChangeArrowheads="1"/>
          </p:cNvSpPr>
          <p:nvPr/>
        </p:nvSpPr>
        <p:spPr bwMode="auto">
          <a:xfrm>
            <a:off x="6169378" y="2044701"/>
            <a:ext cx="1450622" cy="22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0623" rIns="0" bIns="40623">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lnSpc>
                <a:spcPct val="90000"/>
              </a:lnSpc>
            </a:pPr>
            <a:r>
              <a:rPr lang="en-US" altLang="es-ES" sz="1067" b="1" dirty="0">
                <a:solidFill>
                  <a:srgbClr val="3A3A3C"/>
                </a:solidFill>
                <a:latin typeface="Calibri"/>
                <a:ea typeface="MS PGothic" panose="020B0600070205080204" pitchFamily="34" charset="-128"/>
              </a:rPr>
              <a:t>Emerging </a:t>
            </a:r>
            <a:r>
              <a:rPr lang="en-US" altLang="es-ES" sz="1067" b="1" dirty="0" smtClean="0">
                <a:solidFill>
                  <a:srgbClr val="3A3A3C"/>
                </a:solidFill>
                <a:latin typeface="Calibri"/>
                <a:ea typeface="MS PGothic" panose="020B0600070205080204" pitchFamily="34" charset="-128"/>
              </a:rPr>
              <a:t>Goals</a:t>
            </a:r>
            <a:r>
              <a:rPr lang="en-US" altLang="es-ES" sz="1067" b="1" baseline="30000" dirty="0" smtClean="0">
                <a:solidFill>
                  <a:srgbClr val="3A3A3C"/>
                </a:solidFill>
                <a:latin typeface="Calibri"/>
                <a:ea typeface="MS PGothic" panose="020B0600070205080204" pitchFamily="34" charset="-128"/>
              </a:rPr>
              <a:t>8,9</a:t>
            </a:r>
            <a:endParaRPr lang="en-US" altLang="es-ES" sz="1067" b="1" baseline="30000" dirty="0">
              <a:solidFill>
                <a:srgbClr val="3A3A3C"/>
              </a:solidFill>
              <a:latin typeface="Calibri"/>
              <a:ea typeface="MS PGothic" panose="020B0600070205080204" pitchFamily="34" charset="-128"/>
            </a:endParaRPr>
          </a:p>
        </p:txBody>
      </p:sp>
      <p:sp>
        <p:nvSpPr>
          <p:cNvPr id="68" name="Rectangle 39"/>
          <p:cNvSpPr>
            <a:spLocks noChangeArrowheads="1"/>
          </p:cNvSpPr>
          <p:nvPr/>
        </p:nvSpPr>
        <p:spPr bwMode="auto">
          <a:xfrm>
            <a:off x="6197623" y="4103669"/>
            <a:ext cx="1288764" cy="784255"/>
          </a:xfrm>
          <a:prstGeom prst="rect">
            <a:avLst/>
          </a:prstGeom>
          <a:solidFill>
            <a:srgbClr val="EAB200"/>
          </a:solidFill>
          <a:ln cap="rnd">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lIns="81247" tIns="40623" rIns="81247" bIns="40623" anchor="ctr"/>
          <a:lstStyle/>
          <a:p>
            <a:pPr algn="ctr" eaLnBrk="1" fontAlgn="auto" hangingPunct="1">
              <a:lnSpc>
                <a:spcPct val="90000"/>
              </a:lnSpc>
              <a:spcBef>
                <a:spcPts val="0"/>
              </a:spcBef>
              <a:spcAft>
                <a:spcPts val="0"/>
              </a:spcAft>
              <a:defRPr/>
            </a:pPr>
            <a:r>
              <a:rPr lang="en-US" sz="978" b="1" kern="0" dirty="0">
                <a:solidFill>
                  <a:srgbClr val="4D4D50">
                    <a:lumMod val="75000"/>
                  </a:srgbClr>
                </a:solidFill>
                <a:latin typeface="Calibri"/>
                <a:cs typeface="Arial Unicode MS" pitchFamily="34" charset="-128"/>
              </a:rPr>
              <a:t>Reduction in brain atrophy</a:t>
            </a:r>
          </a:p>
        </p:txBody>
      </p:sp>
      <p:cxnSp>
        <p:nvCxnSpPr>
          <p:cNvPr id="69" name="Straight Arrow Connector 50"/>
          <p:cNvCxnSpPr>
            <a:cxnSpLocks noChangeShapeType="1"/>
          </p:cNvCxnSpPr>
          <p:nvPr/>
        </p:nvCxnSpPr>
        <p:spPr bwMode="auto">
          <a:xfrm>
            <a:off x="5651500" y="4457700"/>
            <a:ext cx="410633" cy="0"/>
          </a:xfrm>
          <a:prstGeom prst="straightConnector1">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cxnSp>
        <p:nvCxnSpPr>
          <p:cNvPr id="70" name="Elbow Connector 52"/>
          <p:cNvCxnSpPr>
            <a:cxnSpLocks noChangeShapeType="1"/>
          </p:cNvCxnSpPr>
          <p:nvPr/>
        </p:nvCxnSpPr>
        <p:spPr bwMode="auto">
          <a:xfrm flipV="1">
            <a:off x="5619045" y="2887134"/>
            <a:ext cx="510822" cy="403578"/>
          </a:xfrm>
          <a:prstGeom prst="bentConnector3">
            <a:avLst>
              <a:gd name="adj1" fmla="val 50000"/>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cxnSp>
        <p:nvCxnSpPr>
          <p:cNvPr id="71" name="Elbow Connector 54"/>
          <p:cNvCxnSpPr>
            <a:cxnSpLocks noChangeShapeType="1"/>
          </p:cNvCxnSpPr>
          <p:nvPr/>
        </p:nvCxnSpPr>
        <p:spPr bwMode="auto">
          <a:xfrm>
            <a:off x="5619045" y="3290711"/>
            <a:ext cx="510822" cy="402167"/>
          </a:xfrm>
          <a:prstGeom prst="bentConnector3">
            <a:avLst>
              <a:gd name="adj1" fmla="val 50000"/>
            </a:avLst>
          </a:prstGeom>
          <a:noFill/>
          <a:ln w="19050" cap="rnd" algn="ctr">
            <a:solidFill>
              <a:srgbClr val="8A8A8E"/>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70607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9144000" cy="9777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s-ES" sz="1800">
              <a:solidFill>
                <a:prstClr val="white"/>
              </a:solidFill>
            </a:endParaRPr>
          </a:p>
        </p:txBody>
      </p:sp>
      <p:sp>
        <p:nvSpPr>
          <p:cNvPr id="32" name="Title 2"/>
          <p:cNvSpPr>
            <a:spLocks noGrp="1"/>
          </p:cNvSpPr>
          <p:nvPr>
            <p:ph type="title"/>
          </p:nvPr>
        </p:nvSpPr>
        <p:spPr>
          <a:xfrm>
            <a:off x="81734" y="92761"/>
            <a:ext cx="8980533" cy="868958"/>
          </a:xfrm>
        </p:spPr>
        <p:txBody>
          <a:bodyPr/>
          <a:lstStyle/>
          <a:p>
            <a:r>
              <a:rPr lang="en-GB" sz="2400" dirty="0" smtClean="0">
                <a:solidFill>
                  <a:schemeClr val="bg1"/>
                </a:solidFill>
                <a:latin typeface="Calibri" pitchFamily="34" charset="0"/>
              </a:rPr>
              <a:t>Imaging Biomarkers in Multiple Sclerosis</a:t>
            </a:r>
            <a:br>
              <a:rPr lang="en-GB" sz="2400" dirty="0" smtClean="0">
                <a:solidFill>
                  <a:schemeClr val="bg1"/>
                </a:solidFill>
                <a:latin typeface="Calibri" pitchFamily="34" charset="0"/>
              </a:rPr>
            </a:br>
            <a:r>
              <a:rPr lang="en-GB" sz="2400" dirty="0" smtClean="0">
                <a:solidFill>
                  <a:schemeClr val="bg1"/>
                </a:solidFill>
                <a:latin typeface="Calibri" pitchFamily="34" charset="0"/>
              </a:rPr>
              <a:t>conventional MRI</a:t>
            </a:r>
            <a:endParaRPr lang="en-GB" sz="2400" dirty="0">
              <a:solidFill>
                <a:schemeClr val="bg1"/>
              </a:solidFill>
              <a:latin typeface="Calibri" pitchFamily="34" charset="0"/>
            </a:endParaRPr>
          </a:p>
        </p:txBody>
      </p:sp>
      <p:sp>
        <p:nvSpPr>
          <p:cNvPr id="31" name="48 Rectángulo"/>
          <p:cNvSpPr/>
          <p:nvPr/>
        </p:nvSpPr>
        <p:spPr>
          <a:xfrm>
            <a:off x="4025254" y="1543637"/>
            <a:ext cx="4552950" cy="4533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sz="1400">
              <a:solidFill>
                <a:prstClr val="white"/>
              </a:solidFill>
              <a:latin typeface="Calibri" panose="020F0502020204030204" pitchFamily="34" charset="0"/>
            </a:endParaRPr>
          </a:p>
        </p:txBody>
      </p:sp>
      <p:sp>
        <p:nvSpPr>
          <p:cNvPr id="33" name="Content Placeholder 2"/>
          <p:cNvSpPr>
            <a:spLocks noGrp="1"/>
          </p:cNvSpPr>
          <p:nvPr>
            <p:ph idx="4294967295"/>
          </p:nvPr>
        </p:nvSpPr>
        <p:spPr>
          <a:xfrm>
            <a:off x="0" y="1532698"/>
            <a:ext cx="3990975" cy="4525963"/>
          </a:xfrm>
          <a:prstGeom prst="rect">
            <a:avLst/>
          </a:prstGeom>
        </p:spPr>
        <p:txBody>
          <a:bodyPr/>
          <a:lstStyle/>
          <a:p>
            <a:pPr eaLnBrk="1" hangingPunct="1">
              <a:spcBef>
                <a:spcPts val="1200"/>
              </a:spcBef>
            </a:pPr>
            <a:r>
              <a:rPr altLang="en-US" sz="2000" dirty="0">
                <a:solidFill>
                  <a:schemeClr val="tx1"/>
                </a:solidFill>
              </a:rPr>
              <a:t>Useful in diagnosis and </a:t>
            </a:r>
            <a:r>
              <a:rPr altLang="en-US" sz="2000" dirty="0" smtClean="0">
                <a:solidFill>
                  <a:schemeClr val="tx1"/>
                </a:solidFill>
              </a:rPr>
              <a:t>management</a:t>
            </a:r>
            <a:endParaRPr altLang="en-US" sz="2000" baseline="30000" dirty="0">
              <a:solidFill>
                <a:schemeClr val="tx1"/>
              </a:solidFill>
            </a:endParaRPr>
          </a:p>
          <a:p>
            <a:pPr eaLnBrk="1" hangingPunct="1">
              <a:spcBef>
                <a:spcPts val="1200"/>
              </a:spcBef>
            </a:pPr>
            <a:r>
              <a:rPr altLang="en-US" sz="2000" dirty="0">
                <a:solidFill>
                  <a:schemeClr val="tx1"/>
                </a:solidFill>
              </a:rPr>
              <a:t>Provides insight into </a:t>
            </a:r>
            <a:r>
              <a:rPr altLang="en-US" sz="2000" dirty="0" smtClean="0">
                <a:solidFill>
                  <a:schemeClr val="tx1"/>
                </a:solidFill>
              </a:rPr>
              <a:t>pathogenesis</a:t>
            </a:r>
            <a:endParaRPr altLang="en-US" sz="2000" baseline="30000" dirty="0">
              <a:solidFill>
                <a:schemeClr val="tx1"/>
              </a:solidFill>
            </a:endParaRPr>
          </a:p>
          <a:p>
            <a:pPr eaLnBrk="1" hangingPunct="1">
              <a:spcBef>
                <a:spcPts val="1200"/>
              </a:spcBef>
            </a:pPr>
            <a:r>
              <a:rPr altLang="en-US" sz="2000" dirty="0">
                <a:solidFill>
                  <a:schemeClr val="tx1"/>
                </a:solidFill>
              </a:rPr>
              <a:t>Helps predict MS disease </a:t>
            </a:r>
            <a:r>
              <a:rPr altLang="en-US" sz="2000" dirty="0" smtClean="0">
                <a:solidFill>
                  <a:schemeClr val="tx1"/>
                </a:solidFill>
              </a:rPr>
              <a:t>course</a:t>
            </a:r>
            <a:endParaRPr altLang="en-US" sz="2000" strike="sngStrike" baseline="30000" dirty="0">
              <a:solidFill>
                <a:srgbClr val="FF0000"/>
              </a:solidFill>
            </a:endParaRPr>
          </a:p>
          <a:p>
            <a:pPr eaLnBrk="1" hangingPunct="1">
              <a:spcBef>
                <a:spcPts val="1200"/>
              </a:spcBef>
            </a:pPr>
            <a:r>
              <a:rPr altLang="en-US" sz="2000" dirty="0">
                <a:solidFill>
                  <a:schemeClr val="tx1"/>
                </a:solidFill>
              </a:rPr>
              <a:t>Used to </a:t>
            </a:r>
            <a:endParaRPr lang="nl-NL" altLang="en-US" sz="2000" dirty="0" smtClean="0">
              <a:solidFill>
                <a:schemeClr val="tx1"/>
              </a:solidFill>
            </a:endParaRPr>
          </a:p>
          <a:p>
            <a:pPr lvl="1">
              <a:spcBef>
                <a:spcPts val="1200"/>
              </a:spcBef>
            </a:pPr>
            <a:r>
              <a:rPr lang="en-US" altLang="en-US" sz="1600" dirty="0"/>
              <a:t>Demonstrate the presence of continued inflammatory activity </a:t>
            </a:r>
          </a:p>
          <a:p>
            <a:pPr lvl="1" eaLnBrk="1" hangingPunct="1">
              <a:spcBef>
                <a:spcPts val="1200"/>
              </a:spcBef>
            </a:pPr>
            <a:r>
              <a:rPr lang="nl-NL" altLang="en-US" sz="1600" dirty="0" smtClean="0"/>
              <a:t>T</a:t>
            </a:r>
            <a:r>
              <a:rPr altLang="en-US" sz="1600" dirty="0" smtClean="0">
                <a:solidFill>
                  <a:schemeClr val="tx1"/>
                </a:solidFill>
              </a:rPr>
              <a:t>est </a:t>
            </a:r>
            <a:r>
              <a:rPr altLang="en-US" sz="1600" dirty="0">
                <a:solidFill>
                  <a:schemeClr val="tx1"/>
                </a:solidFill>
              </a:rPr>
              <a:t>effects of new therapies in clinical </a:t>
            </a:r>
            <a:r>
              <a:rPr altLang="en-US" sz="1600" dirty="0" smtClean="0">
                <a:solidFill>
                  <a:schemeClr val="tx1"/>
                </a:solidFill>
              </a:rPr>
              <a:t>trials </a:t>
            </a:r>
            <a:endParaRPr lang="nl-NL" altLang="en-US" sz="1600" dirty="0" smtClean="0">
              <a:solidFill>
                <a:schemeClr val="tx1"/>
              </a:solidFill>
            </a:endParaRPr>
          </a:p>
          <a:p>
            <a:pPr lvl="1" eaLnBrk="1" hangingPunct="1">
              <a:spcBef>
                <a:spcPts val="1200"/>
              </a:spcBef>
            </a:pPr>
            <a:r>
              <a:rPr lang="nl-NL" altLang="en-US" sz="1600" dirty="0"/>
              <a:t>P</a:t>
            </a:r>
            <a:r>
              <a:rPr altLang="en-US" sz="1600" dirty="0" smtClean="0">
                <a:solidFill>
                  <a:schemeClr val="tx1"/>
                </a:solidFill>
              </a:rPr>
              <a:t>rovide </a:t>
            </a:r>
            <a:r>
              <a:rPr altLang="en-US" sz="1600" dirty="0">
                <a:solidFill>
                  <a:schemeClr val="tx1"/>
                </a:solidFill>
              </a:rPr>
              <a:t>evidence of response to </a:t>
            </a:r>
            <a:r>
              <a:rPr altLang="en-US" sz="1600" dirty="0" smtClean="0">
                <a:solidFill>
                  <a:schemeClr val="tx1"/>
                </a:solidFill>
              </a:rPr>
              <a:t>treatment </a:t>
            </a:r>
            <a:endParaRPr lang="nl-NL" altLang="en-US" sz="1600" dirty="0" smtClean="0">
              <a:solidFill>
                <a:schemeClr val="tx1"/>
              </a:solidFill>
            </a:endParaRPr>
          </a:p>
        </p:txBody>
      </p:sp>
      <p:sp>
        <p:nvSpPr>
          <p:cNvPr id="34" name="TextBox 2"/>
          <p:cNvSpPr txBox="1">
            <a:spLocks noChangeArrowheads="1"/>
          </p:cNvSpPr>
          <p:nvPr/>
        </p:nvSpPr>
        <p:spPr bwMode="auto">
          <a:xfrm>
            <a:off x="4661298" y="1238144"/>
            <a:ext cx="1110753" cy="307777"/>
          </a:xfrm>
          <a:prstGeom prst="rect">
            <a:avLst/>
          </a:prstGeom>
          <a:solidFill>
            <a:schemeClr val="bg1"/>
          </a:solidFill>
          <a:ln w="19050">
            <a:solidFill>
              <a:srgbClr val="000000"/>
            </a:solidFill>
            <a:miter lim="800000"/>
            <a:headEnd/>
            <a:tailEnd/>
          </a:ln>
        </p:spPr>
        <p:txBody>
          <a:bodyPr wrap="none" anchor="ctr">
            <a:spAutoFit/>
          </a:bodyPr>
          <a:lstStyle>
            <a:lvl1pPr>
              <a:spcBef>
                <a:spcPts val="1800"/>
              </a:spcBef>
              <a:buClr>
                <a:schemeClr val="tx2"/>
              </a:buClr>
              <a:buSzPct val="12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1pPr>
            <a:lvl2pPr marL="742950" indent="-285750">
              <a:spcBef>
                <a:spcPts val="600"/>
              </a:spcBef>
              <a:buClr>
                <a:schemeClr val="tx2"/>
              </a:buClr>
              <a:buSzPct val="120000"/>
              <a:buFont typeface="Arial" panose="020B0604020202020204" pitchFamily="34" charset="0"/>
              <a:buChar char="–"/>
              <a:defRPr sz="2200">
                <a:solidFill>
                  <a:srgbClr val="000000"/>
                </a:solidFill>
                <a:latin typeface="Arial" panose="020B0604020202020204" pitchFamily="34" charset="0"/>
                <a:cs typeface="Arial" panose="020B0604020202020204" pitchFamily="34" charset="0"/>
              </a:defRPr>
            </a:lvl2pPr>
            <a:lvl3pPr marL="1143000" indent="-228600">
              <a:spcBef>
                <a:spcPts val="300"/>
              </a:spcBef>
              <a:buClr>
                <a:schemeClr val="tx2"/>
              </a:buClr>
              <a:buSzPct val="12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spcBef>
                <a:spcPts val="300"/>
              </a:spcBef>
              <a:buClr>
                <a:schemeClr val="tx2"/>
              </a:buClr>
              <a:buSzPct val="12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ts val="300"/>
              </a:spcBef>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pPr>
            <a:r>
              <a:rPr lang="en-US" altLang="en-US" sz="1400" b="1">
                <a:solidFill>
                  <a:prstClr val="black"/>
                </a:solidFill>
                <a:latin typeface="Calibri" panose="020F0502020204030204" pitchFamily="34" charset="0"/>
                <a:ea typeface="ヒラギノ角ゴ Pro W3"/>
                <a:cs typeface="ヒラギノ角ゴ Pro W3"/>
              </a:rPr>
              <a:t>T2-weighted</a:t>
            </a:r>
          </a:p>
        </p:txBody>
      </p:sp>
      <p:sp>
        <p:nvSpPr>
          <p:cNvPr id="36" name="TextBox 36"/>
          <p:cNvSpPr txBox="1">
            <a:spLocks noChangeArrowheads="1"/>
          </p:cNvSpPr>
          <p:nvPr/>
        </p:nvSpPr>
        <p:spPr bwMode="auto">
          <a:xfrm>
            <a:off x="5171002" y="6062557"/>
            <a:ext cx="2231252" cy="307777"/>
          </a:xfrm>
          <a:prstGeom prst="rect">
            <a:avLst/>
          </a:prstGeom>
          <a:solidFill>
            <a:schemeClr val="bg1"/>
          </a:solidFill>
          <a:ln w="19050">
            <a:solidFill>
              <a:srgbClr val="000000"/>
            </a:solidFill>
            <a:miter lim="800000"/>
            <a:headEnd/>
            <a:tailEnd/>
          </a:ln>
        </p:spPr>
        <p:txBody>
          <a:bodyPr wrap="none" anchor="ctr">
            <a:spAutoFit/>
          </a:bodyPr>
          <a:lstStyle>
            <a:lvl1pPr>
              <a:spcBef>
                <a:spcPts val="1800"/>
              </a:spcBef>
              <a:buClr>
                <a:schemeClr val="tx2"/>
              </a:buClr>
              <a:buSzPct val="12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1pPr>
            <a:lvl2pPr marL="742950" indent="-285750">
              <a:spcBef>
                <a:spcPts val="600"/>
              </a:spcBef>
              <a:buClr>
                <a:schemeClr val="tx2"/>
              </a:buClr>
              <a:buSzPct val="120000"/>
              <a:buFont typeface="Arial" panose="020B0604020202020204" pitchFamily="34" charset="0"/>
              <a:buChar char="–"/>
              <a:defRPr sz="2200">
                <a:solidFill>
                  <a:srgbClr val="000000"/>
                </a:solidFill>
                <a:latin typeface="Arial" panose="020B0604020202020204" pitchFamily="34" charset="0"/>
                <a:cs typeface="Arial" panose="020B0604020202020204" pitchFamily="34" charset="0"/>
              </a:defRPr>
            </a:lvl2pPr>
            <a:lvl3pPr marL="1143000" indent="-228600">
              <a:spcBef>
                <a:spcPts val="300"/>
              </a:spcBef>
              <a:buClr>
                <a:schemeClr val="tx2"/>
              </a:buClr>
              <a:buSzPct val="12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spcBef>
                <a:spcPts val="300"/>
              </a:spcBef>
              <a:buClr>
                <a:schemeClr val="tx2"/>
              </a:buClr>
              <a:buSzPct val="12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ts val="300"/>
              </a:spcBef>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pPr>
            <a:r>
              <a:rPr lang="en-US" altLang="en-US" sz="1400" b="1" dirty="0" smtClean="0">
                <a:solidFill>
                  <a:prstClr val="black"/>
                </a:solidFill>
                <a:latin typeface="Calibri" panose="020F0502020204030204" pitchFamily="34" charset="0"/>
                <a:ea typeface="ヒラギノ角ゴ Pro W3"/>
                <a:cs typeface="ヒラギノ角ゴ Pro W3"/>
              </a:rPr>
              <a:t>Gad-enhanced </a:t>
            </a:r>
            <a:r>
              <a:rPr lang="en-US" altLang="en-US" sz="1400" b="1" dirty="0">
                <a:solidFill>
                  <a:prstClr val="black"/>
                </a:solidFill>
                <a:latin typeface="Calibri" panose="020F0502020204030204" pitchFamily="34" charset="0"/>
                <a:ea typeface="ヒラギノ角ゴ Pro W3"/>
                <a:cs typeface="ヒラギノ角ゴ Pro W3"/>
              </a:rPr>
              <a:t>T1-weighted</a:t>
            </a:r>
          </a:p>
        </p:txBody>
      </p:sp>
      <p:pic>
        <p:nvPicPr>
          <p:cNvPr id="37" name="Picture 8" descr="se0004"/>
          <p:cNvPicPr>
            <a:picLocks noChangeAspect="1" noChangeArrowheads="1"/>
          </p:cNvPicPr>
          <p:nvPr/>
        </p:nvPicPr>
        <p:blipFill>
          <a:blip r:embed="rId3" cstate="print">
            <a:lum bright="-6000" contrast="30000"/>
            <a:extLst>
              <a:ext uri="{28A0092B-C50C-407E-A947-70E740481C1C}">
                <a14:useLocalDpi xmlns="" xmlns:a14="http://schemas.microsoft.com/office/drawing/2010/main" val="0"/>
              </a:ext>
            </a:extLst>
          </a:blip>
          <a:srcRect l="13625" t="17062" r="15891" b="16310"/>
          <a:stretch>
            <a:fillRect/>
          </a:stretch>
        </p:blipFill>
        <p:spPr bwMode="auto">
          <a:xfrm>
            <a:off x="6598599" y="1694450"/>
            <a:ext cx="1684338"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2" descr="G:\adjuntar\10001.jpg"/>
          <p:cNvPicPr>
            <a:picLocks noChangeAspect="1" noChangeArrowheads="1"/>
          </p:cNvPicPr>
          <p:nvPr/>
        </p:nvPicPr>
        <p:blipFill>
          <a:blip r:embed="rId4" cstate="print">
            <a:lum bright="10000" contrast="20000"/>
            <a:extLst>
              <a:ext uri="{28A0092B-C50C-407E-A947-70E740481C1C}">
                <a14:useLocalDpi xmlns="" xmlns:a14="http://schemas.microsoft.com/office/drawing/2010/main" val="0"/>
              </a:ext>
            </a:extLst>
          </a:blip>
          <a:srcRect l="21262" t="16537" r="22038" b="14951"/>
          <a:stretch>
            <a:fillRect/>
          </a:stretch>
        </p:blipFill>
        <p:spPr bwMode="auto">
          <a:xfrm>
            <a:off x="5423028" y="3783600"/>
            <a:ext cx="1727200" cy="208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 descr="G:\adjuntar\1000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l="12601" t="16537" r="11801" b="14951"/>
          <a:stretch>
            <a:fillRect/>
          </a:stretch>
        </p:blipFill>
        <p:spPr bwMode="auto">
          <a:xfrm>
            <a:off x="4352279" y="1694450"/>
            <a:ext cx="1728788" cy="208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1" name="20 Conector recto de flecha"/>
          <p:cNvCxnSpPr/>
          <p:nvPr/>
        </p:nvCxnSpPr>
        <p:spPr bwMode="auto">
          <a:xfrm flipH="1" flipV="1">
            <a:off x="6377083" y="5220114"/>
            <a:ext cx="103187" cy="423863"/>
          </a:xfrm>
          <a:prstGeom prst="straightConnector1">
            <a:avLst/>
          </a:prstGeom>
          <a:ln w="28575">
            <a:solidFill>
              <a:srgbClr val="FFFF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TextBox 2"/>
          <p:cNvSpPr txBox="1">
            <a:spLocks noChangeArrowheads="1"/>
          </p:cNvSpPr>
          <p:nvPr/>
        </p:nvSpPr>
        <p:spPr bwMode="auto">
          <a:xfrm>
            <a:off x="7023828" y="1238144"/>
            <a:ext cx="833883" cy="307777"/>
          </a:xfrm>
          <a:prstGeom prst="rect">
            <a:avLst/>
          </a:prstGeom>
          <a:solidFill>
            <a:schemeClr val="bg1"/>
          </a:solidFill>
          <a:ln w="19050">
            <a:solidFill>
              <a:srgbClr val="000000"/>
            </a:solidFill>
            <a:miter lim="800000"/>
            <a:headEnd/>
            <a:tailEnd/>
          </a:ln>
        </p:spPr>
        <p:txBody>
          <a:bodyPr wrap="none" anchor="ctr">
            <a:spAutoFit/>
          </a:bodyPr>
          <a:lstStyle>
            <a:lvl1pPr>
              <a:spcBef>
                <a:spcPts val="1800"/>
              </a:spcBef>
              <a:buClr>
                <a:schemeClr val="tx2"/>
              </a:buClr>
              <a:buSzPct val="12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1pPr>
            <a:lvl2pPr marL="742950" indent="-285750">
              <a:spcBef>
                <a:spcPts val="600"/>
              </a:spcBef>
              <a:buClr>
                <a:schemeClr val="tx2"/>
              </a:buClr>
              <a:buSzPct val="120000"/>
              <a:buFont typeface="Arial" panose="020B0604020202020204" pitchFamily="34" charset="0"/>
              <a:buChar char="–"/>
              <a:defRPr sz="2200">
                <a:solidFill>
                  <a:srgbClr val="000000"/>
                </a:solidFill>
                <a:latin typeface="Arial" panose="020B0604020202020204" pitchFamily="34" charset="0"/>
                <a:cs typeface="Arial" panose="020B0604020202020204" pitchFamily="34" charset="0"/>
              </a:defRPr>
            </a:lvl2pPr>
            <a:lvl3pPr marL="1143000" indent="-228600">
              <a:spcBef>
                <a:spcPts val="300"/>
              </a:spcBef>
              <a:buClr>
                <a:schemeClr val="tx2"/>
              </a:buClr>
              <a:buSzPct val="12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spcBef>
                <a:spcPts val="300"/>
              </a:spcBef>
              <a:buClr>
                <a:schemeClr val="tx2"/>
              </a:buClr>
              <a:buSzPct val="12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ts val="300"/>
              </a:spcBef>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lr>
                <a:schemeClr val="tx2"/>
              </a:buClr>
              <a:buSzPct val="1200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SzTx/>
              <a:buFontTx/>
              <a:buNone/>
            </a:pPr>
            <a:r>
              <a:rPr lang="en-US" altLang="en-US" sz="1400" b="1" dirty="0" smtClean="0">
                <a:solidFill>
                  <a:prstClr val="black"/>
                </a:solidFill>
                <a:latin typeface="Calibri" panose="020F0502020204030204" pitchFamily="34" charset="0"/>
                <a:ea typeface="ヒラギノ角ゴ Pro W3"/>
                <a:cs typeface="ヒラギノ角ゴ Pro W3"/>
              </a:rPr>
              <a:t>T2-FLAIR</a:t>
            </a:r>
            <a:endParaRPr lang="en-US" altLang="en-US" sz="1400" b="1" dirty="0">
              <a:solidFill>
                <a:prstClr val="black"/>
              </a:solidFill>
              <a:latin typeface="Calibri" panose="020F0502020204030204" pitchFamily="34" charset="0"/>
              <a:ea typeface="ヒラギノ角ゴ Pro W3"/>
              <a:cs typeface="ヒラギノ角ゴ Pro W3"/>
            </a:endParaRPr>
          </a:p>
        </p:txBody>
      </p:sp>
    </p:spTree>
    <p:extLst>
      <p:ext uri="{BB962C8B-B14F-4D97-AF65-F5344CB8AC3E}">
        <p14:creationId xmlns="" xmlns:p14="http://schemas.microsoft.com/office/powerpoint/2010/main" val="267577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2"/>
            <a:ext cx="9144000" cy="6758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Title 2"/>
          <p:cNvSpPr>
            <a:spLocks noGrp="1"/>
          </p:cNvSpPr>
          <p:nvPr>
            <p:ph type="title"/>
          </p:nvPr>
        </p:nvSpPr>
        <p:spPr>
          <a:xfrm>
            <a:off x="163690" y="-101737"/>
            <a:ext cx="8980311" cy="868363"/>
          </a:xfrm>
        </p:spPr>
        <p:txBody>
          <a:bodyPr/>
          <a:lstStyle/>
          <a:p>
            <a:pPr>
              <a:defRPr/>
            </a:pPr>
            <a:r>
              <a:rPr lang="en-GB" sz="2400" dirty="0" smtClean="0">
                <a:solidFill>
                  <a:schemeClr val="bg1"/>
                </a:solidFill>
              </a:rPr>
              <a:t>MR imaging Biomarkers in Multiple Sclerosis</a:t>
            </a:r>
            <a:endParaRPr lang="en-GB" sz="2400" dirty="0">
              <a:solidFill>
                <a:schemeClr val="bg1"/>
              </a:solidFill>
              <a:latin typeface="+mn-lt"/>
            </a:endParaRPr>
          </a:p>
        </p:txBody>
      </p:sp>
      <p:graphicFrame>
        <p:nvGraphicFramePr>
          <p:cNvPr id="7" name="Group 110"/>
          <p:cNvGraphicFramePr>
            <a:graphicFrameLocks noGrp="1"/>
          </p:cNvGraphicFramePr>
          <p:nvPr/>
        </p:nvGraphicFramePr>
        <p:xfrm>
          <a:off x="318911" y="1023938"/>
          <a:ext cx="8534400" cy="4920758"/>
        </p:xfrm>
        <a:graphic>
          <a:graphicData uri="http://schemas.openxmlformats.org/drawingml/2006/table">
            <a:tbl>
              <a:tblPr/>
              <a:tblGrid>
                <a:gridCol w="3612107"/>
                <a:gridCol w="4922293"/>
              </a:tblGrid>
              <a:tr h="3353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Calibri" panose="020F0502020204030204" pitchFamily="34" charset="0"/>
                          <a:ea typeface="Times New Roman" pitchFamily="18" charset="0"/>
                        </a:rPr>
                        <a:t>Purpose</a:t>
                      </a:r>
                      <a:endParaRPr kumimoji="0" lang="en-GB" sz="1600" b="0" i="0" u="none" strike="noStrike" cap="none" normalizeH="0" baseline="0" dirty="0" smtClean="0">
                        <a:ln>
                          <a:noFill/>
                        </a:ln>
                        <a:solidFill>
                          <a:schemeClr val="bg1"/>
                        </a:solidFill>
                        <a:effectLst/>
                        <a:latin typeface="Calibri" panose="020F0502020204030204" pitchFamily="34" charset="0"/>
                        <a:ea typeface="Times New Roman" pitchFamily="18"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Calibri" panose="020F0502020204030204" pitchFamily="34" charset="0"/>
                          <a:ea typeface="Times New Roman" pitchFamily="18" charset="0"/>
                        </a:rPr>
                        <a:t>Measure</a:t>
                      </a:r>
                      <a:endParaRPr kumimoji="0" lang="en-GB" sz="1600" b="0" i="0" u="none" strike="noStrike" cap="none" normalizeH="0" baseline="0" dirty="0" smtClean="0">
                        <a:ln>
                          <a:noFill/>
                        </a:ln>
                        <a:solidFill>
                          <a:schemeClr val="bg1"/>
                        </a:solidFill>
                        <a:effectLst/>
                        <a:latin typeface="Calibri" panose="020F0502020204030204" pitchFamily="34" charset="0"/>
                        <a:ea typeface="Times New Roman" pitchFamily="18"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A50021"/>
                    </a:solidFill>
                  </a:tcPr>
                </a:tc>
              </a:tr>
              <a:tr h="304834">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Disease activity</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lvl="1" indent="0" algn="just" eaLnBrk="1" fontAlgn="auto" hangingPunct="1">
                        <a:spcBef>
                          <a:spcPts val="0"/>
                        </a:spcBef>
                        <a:spcAft>
                          <a:spcPts val="0"/>
                        </a:spcAft>
                        <a:buClr>
                          <a:srgbClr val="0A522D"/>
                        </a:buClr>
                        <a:buSzPct val="120000"/>
                        <a:buFont typeface="Arial" panose="020B0604020202020204" pitchFamily="34" charset="0"/>
                        <a:buNone/>
                        <a:defRPr/>
                      </a:pPr>
                      <a:r>
                        <a:rPr lang="en-US" sz="1600" b="0" dirty="0" smtClean="0">
                          <a:solidFill>
                            <a:srgbClr val="4D4D50">
                              <a:lumMod val="75000"/>
                            </a:srgbClr>
                          </a:solidFill>
                          <a:latin typeface="Calibri" pitchFamily="34" charset="0"/>
                          <a:cs typeface="Arial" pitchFamily="34" charset="0"/>
                        </a:rPr>
                        <a:t>New/enlarging T2 lesions</a:t>
                      </a:r>
                      <a:endParaRPr lang="en-US" sz="1600" b="0" baseline="0" dirty="0" smtClean="0">
                        <a:solidFill>
                          <a:srgbClr val="4D4D50">
                            <a:lumMod val="75000"/>
                          </a:srgbClr>
                        </a:solidFill>
                        <a:latin typeface="Calibri" pitchFamily="34" charset="0"/>
                        <a:cs typeface="Arial" pitchFamily="34" charset="0"/>
                      </a:endParaRPr>
                    </a:p>
                    <a:p>
                      <a:pPr marL="0" lvl="1" indent="0" algn="just" eaLnBrk="1" fontAlgn="auto" hangingPunct="1">
                        <a:spcBef>
                          <a:spcPts val="0"/>
                        </a:spcBef>
                        <a:spcAft>
                          <a:spcPts val="0"/>
                        </a:spcAft>
                        <a:buClr>
                          <a:srgbClr val="0A522D"/>
                        </a:buClr>
                        <a:buSzPct val="120000"/>
                        <a:buFont typeface="Arial" panose="020B0604020202020204" pitchFamily="34" charset="0"/>
                        <a:buNone/>
                        <a:defRPr/>
                      </a:pPr>
                      <a:r>
                        <a:rPr lang="en-US" sz="1600" b="0" dirty="0" smtClean="0">
                          <a:solidFill>
                            <a:srgbClr val="4D4D50">
                              <a:lumMod val="75000"/>
                            </a:srgbClr>
                          </a:solidFill>
                          <a:latin typeface="Calibri" pitchFamily="34" charset="0"/>
                          <a:cs typeface="Arial" pitchFamily="34" charset="0"/>
                        </a:rPr>
                        <a:t>Gadolinium enhancing lesions</a:t>
                      </a:r>
                    </a:p>
                    <a:p>
                      <a:pPr marL="0" lvl="1" indent="0" algn="just" eaLnBrk="1" fontAlgn="auto" hangingPunct="1">
                        <a:spcBef>
                          <a:spcPts val="0"/>
                        </a:spcBef>
                        <a:spcAft>
                          <a:spcPts val="0"/>
                        </a:spcAft>
                        <a:buClr>
                          <a:srgbClr val="0A522D"/>
                        </a:buClr>
                        <a:buSzPct val="120000"/>
                        <a:buFont typeface="Arial" panose="020B0604020202020204" pitchFamily="34" charset="0"/>
                        <a:buNone/>
                        <a:defRPr/>
                      </a:pPr>
                      <a:r>
                        <a:rPr lang="en-US" sz="1600" b="0" dirty="0" smtClean="0">
                          <a:solidFill>
                            <a:srgbClr val="4D4D50">
                              <a:lumMod val="75000"/>
                            </a:srgbClr>
                          </a:solidFill>
                          <a:latin typeface="Calibri" pitchFamily="34" charset="0"/>
                          <a:cs typeface="Arial" pitchFamily="34" charset="0"/>
                        </a:rPr>
                        <a:t>CUAL (combined unique activity lesions)</a:t>
                      </a:r>
                      <a:endParaRPr kumimoji="0" lang="en-GB" sz="1600" b="0" i="0" u="none" strike="noStrike" cap="none" normalizeH="0" baseline="0" dirty="0" smtClean="0">
                        <a:ln>
                          <a:noFill/>
                        </a:ln>
                        <a:solidFill>
                          <a:schemeClr val="tx1"/>
                        </a:solidFill>
                        <a:effectLst/>
                        <a:latin typeface="Calibri" panose="020F0502020204030204" pitchFamily="34" charset="0"/>
                        <a:ea typeface="ＭＳ Ｐゴシック" pitchFamily="-84" charset="-128"/>
                        <a:cs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18209">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Disease burden or load</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chemeClr val="tx1"/>
                          </a:solidFill>
                          <a:effectLst/>
                          <a:latin typeface="Calibri" panose="020F0502020204030204" pitchFamily="34" charset="0"/>
                          <a:ea typeface="Times New Roman" pitchFamily="18" charset="0"/>
                        </a:rPr>
                        <a:t>T1/T2 lesion load, MTR</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1000946">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Demyelination / </a:t>
                      </a:r>
                      <a:r>
                        <a:rPr lang="en-US" sz="2000" b="0" dirty="0" err="1" smtClean="0">
                          <a:solidFill>
                            <a:srgbClr val="002060"/>
                          </a:solidFill>
                          <a:effectLst>
                            <a:outerShdw blurRad="38100" dist="38100" dir="2700000" algn="tl">
                              <a:srgbClr val="000000">
                                <a:alpha val="43137"/>
                              </a:srgbClr>
                            </a:outerShdw>
                          </a:effectLst>
                          <a:latin typeface="Calibri" pitchFamily="34" charset="0"/>
                          <a:cs typeface="Arial" pitchFamily="34" charset="0"/>
                        </a:rPr>
                        <a:t>Remyelination</a:t>
                      </a:r>
                      <a:endPar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MTR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DTI (FA, MD)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T2 mapping</a:t>
                      </a:r>
                      <a:endParaRPr kumimoji="0" lang="en-GB" sz="1600" b="0" i="0" u="none" strike="noStrike" cap="none" normalizeH="0" baseline="0" dirty="0" smtClean="0">
                        <a:ln>
                          <a:noFill/>
                        </a:ln>
                        <a:solidFill>
                          <a:schemeClr val="tx1"/>
                        </a:solidFill>
                        <a:effectLst/>
                        <a:latin typeface="Calibri" panose="020F0502020204030204" pitchFamily="34" charset="0"/>
                        <a:ea typeface="Cambria" pitchFamily="18"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1207007">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err="1" smtClean="0">
                          <a:solidFill>
                            <a:srgbClr val="002060"/>
                          </a:solidFill>
                          <a:effectLst>
                            <a:outerShdw blurRad="38100" dist="38100" dir="2700000" algn="tl">
                              <a:srgbClr val="000000">
                                <a:alpha val="43137"/>
                              </a:srgbClr>
                            </a:outerShdw>
                          </a:effectLst>
                          <a:latin typeface="Calibri" pitchFamily="34" charset="0"/>
                          <a:cs typeface="Arial" pitchFamily="34" charset="0"/>
                        </a:rPr>
                        <a:t>Neuroaxonal</a:t>
                      </a: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 loss</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u="none" dirty="0" err="1" smtClean="0">
                          <a:solidFill>
                            <a:srgbClr val="4D4D50">
                              <a:lumMod val="75000"/>
                            </a:srgbClr>
                          </a:solidFill>
                          <a:effectLst/>
                          <a:latin typeface="Calibri" pitchFamily="34" charset="0"/>
                          <a:cs typeface="Arial" pitchFamily="34" charset="0"/>
                        </a:rPr>
                        <a:t>Atrohy</a:t>
                      </a:r>
                      <a:r>
                        <a:rPr lang="en-US" sz="1600" b="0" u="none" dirty="0" smtClean="0">
                          <a:solidFill>
                            <a:srgbClr val="4D4D50">
                              <a:lumMod val="75000"/>
                            </a:srgbClr>
                          </a:solidFill>
                          <a:effectLst/>
                          <a:latin typeface="Calibri" pitchFamily="34" charset="0"/>
                          <a:cs typeface="Arial" pitchFamily="34" charset="0"/>
                        </a:rPr>
                        <a:t>:</a:t>
                      </a:r>
                      <a:r>
                        <a:rPr lang="en-US" sz="1600" b="0" u="none" baseline="0" dirty="0" smtClean="0">
                          <a:solidFill>
                            <a:srgbClr val="4D4D50">
                              <a:lumMod val="75000"/>
                            </a:srgbClr>
                          </a:solidFill>
                          <a:effectLst/>
                          <a:latin typeface="Calibri" pitchFamily="34" charset="0"/>
                          <a:cs typeface="Arial" pitchFamily="34" charset="0"/>
                        </a:rPr>
                        <a:t> BPF, NBV (</a:t>
                      </a:r>
                      <a:r>
                        <a:rPr lang="en-US" sz="1600" b="0" u="none" dirty="0" smtClean="0">
                          <a:solidFill>
                            <a:srgbClr val="4D4D50">
                              <a:lumMod val="75000"/>
                            </a:srgbClr>
                          </a:solidFill>
                          <a:effectLst/>
                          <a:latin typeface="Calibri" pitchFamily="34" charset="0"/>
                          <a:cs typeface="Arial" pitchFamily="34" charset="0"/>
                        </a:rPr>
                        <a:t>global, regional), PBVC, UCCA</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u="none" dirty="0" smtClean="0">
                          <a:solidFill>
                            <a:srgbClr val="4D4D50">
                              <a:lumMod val="75000"/>
                            </a:srgbClr>
                          </a:solidFill>
                          <a:effectLst/>
                          <a:latin typeface="Calibri" pitchFamily="34" charset="0"/>
                          <a:cs typeface="Arial" pitchFamily="34" charset="0"/>
                        </a:rPr>
                        <a:t>T1 lesion </a:t>
                      </a:r>
                      <a:r>
                        <a:rPr lang="en-US" sz="1600" b="0" u="none" dirty="0" smtClean="0">
                          <a:solidFill>
                            <a:srgbClr val="4D4D50">
                              <a:lumMod val="75000"/>
                            </a:srgbClr>
                          </a:solidFill>
                          <a:effectLst/>
                          <a:latin typeface="Calibri" pitchFamily="34" charset="0"/>
                          <a:cs typeface="Arial" pitchFamily="34" charset="0"/>
                        </a:rPr>
                        <a:t>load</a:t>
                      </a:r>
                      <a:endParaRPr lang="en-US" sz="1600" b="0" u="none" dirty="0" smtClean="0">
                        <a:solidFill>
                          <a:srgbClr val="4D4D50">
                            <a:lumMod val="75000"/>
                          </a:srgbClr>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u="none" dirty="0" smtClean="0">
                          <a:solidFill>
                            <a:srgbClr val="4D4D50">
                              <a:lumMod val="75000"/>
                            </a:srgbClr>
                          </a:solidFill>
                          <a:effectLst/>
                          <a:latin typeface="Calibri" pitchFamily="34" charset="0"/>
                          <a:cs typeface="Arial" pitchFamily="34" charset="0"/>
                        </a:rPr>
                        <a:t>MRS (NAA)</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u="none" dirty="0" smtClean="0">
                          <a:solidFill>
                            <a:srgbClr val="4D4D50">
                              <a:lumMod val="75000"/>
                            </a:srgbClr>
                          </a:solidFill>
                          <a:effectLst/>
                          <a:latin typeface="Calibri" pitchFamily="34" charset="0"/>
                          <a:cs typeface="Arial" pitchFamily="34" charset="0"/>
                        </a:rPr>
                        <a:t>DTI (FA, MD)</a:t>
                      </a:r>
                      <a:endParaRPr kumimoji="0" lang="en-GB" sz="1600" b="0" i="0" u="none" strike="noStrike" cap="none" normalizeH="0" baseline="0" dirty="0" smtClean="0">
                        <a:ln>
                          <a:noFill/>
                        </a:ln>
                        <a:solidFill>
                          <a:schemeClr val="tx1"/>
                        </a:solidFill>
                        <a:effectLst/>
                        <a:latin typeface="Calibri" panose="020F0502020204030204" pitchFamily="34" charset="0"/>
                        <a:ea typeface="ＭＳ Ｐゴシック" pitchFamily="-84" charset="-128"/>
                        <a:cs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04967">
                <a:tc>
                  <a:txBody>
                    <a:bodyPr/>
                    <a:lstStyle/>
                    <a:p>
                      <a:pPr marL="0" marR="0" indent="0" algn="l" defTabSz="812810" rtl="0" eaLnBrk="1" fontAlgn="auto" latinLnBrk="0" hangingPunct="1">
                        <a:lnSpc>
                          <a:spcPct val="100000"/>
                        </a:lnSpc>
                        <a:spcBef>
                          <a:spcPts val="600"/>
                        </a:spcBef>
                        <a:spcAft>
                          <a:spcPts val="600"/>
                        </a:spcAft>
                        <a:buClr>
                          <a:srgbClr val="0A522D"/>
                        </a:buClr>
                        <a:buSzPct val="120000"/>
                        <a:buFont typeface="Arial" panose="020B0604020202020204" pitchFamily="34" charset="0"/>
                        <a:buNone/>
                        <a:tabLst/>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Brain plasticity</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4D4D50">
                              <a:lumMod val="75000"/>
                            </a:srgbClr>
                          </a:solidFill>
                          <a:latin typeface="Calibri" pitchFamily="34" charset="0"/>
                          <a:cs typeface="Arial" pitchFamily="34" charset="0"/>
                        </a:rPr>
                        <a:t>Functional (BOLD) MRI</a:t>
                      </a:r>
                      <a:endParaRPr kumimoji="0" lang="en-GB" sz="1600" b="0" i="0" u="none" strike="noStrike" cap="none" normalizeH="0" baseline="0" dirty="0" smtClean="0">
                        <a:ln>
                          <a:noFill/>
                        </a:ln>
                        <a:solidFill>
                          <a:schemeClr val="tx1"/>
                        </a:solidFill>
                        <a:effectLst/>
                        <a:latin typeface="Calibri" panose="020F0502020204030204" pitchFamily="34" charset="0"/>
                        <a:ea typeface="ＭＳ Ｐゴシック" pitchFamily="-84" charset="-128"/>
                        <a:cs typeface="Tahoma"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31333">
                <a:tc>
                  <a:txBody>
                    <a:bodyPr/>
                    <a:lstStyle/>
                    <a:p>
                      <a:pPr marL="0" indent="0" eaLnBrk="1" fontAlgn="auto" hangingPunct="1">
                        <a:spcBef>
                          <a:spcPts val="600"/>
                        </a:spcBef>
                        <a:spcAft>
                          <a:spcPts val="600"/>
                        </a:spcAft>
                        <a:buClr>
                          <a:srgbClr val="0A522D"/>
                        </a:buClr>
                        <a:buSzPct val="120000"/>
                        <a:buFont typeface="Arial" panose="020B0604020202020204" pitchFamily="34" charset="0"/>
                        <a:buNone/>
                        <a:defRPr/>
                      </a:pPr>
                      <a:r>
                        <a:rPr lang="en-US" sz="2000" b="0" dirty="0" smtClean="0">
                          <a:solidFill>
                            <a:srgbClr val="002060"/>
                          </a:solidFill>
                          <a:effectLst>
                            <a:outerShdw blurRad="38100" dist="38100" dir="2700000" algn="tl">
                              <a:srgbClr val="000000">
                                <a:alpha val="43137"/>
                              </a:srgbClr>
                            </a:outerShdw>
                          </a:effectLst>
                          <a:latin typeface="Calibri" pitchFamily="34" charset="0"/>
                          <a:cs typeface="Arial" pitchFamily="34" charset="0"/>
                        </a:rPr>
                        <a:t>Iron content</a:t>
                      </a: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1" indent="0" algn="just" defTabSz="812810" rtl="0" eaLnBrk="1" fontAlgn="auto" latinLnBrk="0" hangingPunct="1">
                        <a:lnSpc>
                          <a:spcPct val="100000"/>
                        </a:lnSpc>
                        <a:spcBef>
                          <a:spcPts val="600"/>
                        </a:spcBef>
                        <a:spcAft>
                          <a:spcPts val="600"/>
                        </a:spcAft>
                        <a:buClr>
                          <a:srgbClr val="0A522D"/>
                        </a:buClr>
                        <a:buSzPct val="120000"/>
                        <a:buFont typeface="Arial" panose="020B0604020202020204" pitchFamily="34" charset="0"/>
                        <a:buNone/>
                        <a:tabLst/>
                        <a:defRPr/>
                      </a:pPr>
                      <a:r>
                        <a:rPr lang="en-US" sz="1600" b="0" dirty="0" smtClean="0">
                          <a:solidFill>
                            <a:srgbClr val="4D4D50">
                              <a:lumMod val="75000"/>
                            </a:srgbClr>
                          </a:solidFill>
                          <a:latin typeface="Calibri" pitchFamily="34" charset="0"/>
                          <a:cs typeface="Arial" pitchFamily="34" charset="0"/>
                        </a:rPr>
                        <a:t>R</a:t>
                      </a:r>
                      <a:r>
                        <a:rPr lang="en-US" sz="1600" b="0" baseline="30000" dirty="0" smtClean="0">
                          <a:solidFill>
                            <a:srgbClr val="4D4D50">
                              <a:lumMod val="75000"/>
                            </a:srgbClr>
                          </a:solidFill>
                          <a:latin typeface="Calibri" pitchFamily="34" charset="0"/>
                          <a:cs typeface="Arial" pitchFamily="34" charset="0"/>
                        </a:rPr>
                        <a:t>2</a:t>
                      </a:r>
                      <a:r>
                        <a:rPr lang="en-US" sz="1600" b="0" dirty="0" smtClean="0">
                          <a:solidFill>
                            <a:srgbClr val="4D4D50">
                              <a:lumMod val="75000"/>
                            </a:srgbClr>
                          </a:solidFill>
                          <a:latin typeface="Calibri" pitchFamily="34" charset="0"/>
                          <a:cs typeface="Arial" pitchFamily="34" charset="0"/>
                        </a:rPr>
                        <a:t> maps, QSM</a:t>
                      </a:r>
                      <a:endParaRPr lang="en-US" sz="1600" b="0" dirty="0" smtClean="0">
                        <a:solidFill>
                          <a:srgbClr val="002060"/>
                        </a:solidFill>
                        <a:latin typeface="Calibri" pitchFamily="34" charset="0"/>
                        <a:cs typeface="Arial" pitchFamily="34" charset="0"/>
                      </a:endParaRPr>
                    </a:p>
                  </a:txBody>
                  <a:tcPr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BIIB Template (Aug 20 2010)">
  <a:themeElements>
    <a:clrScheme name="2_presentationJim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fontScheme name="2_presentationJi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Jim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iseño predeterminado">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Diseño predeterminado">
  <a:themeElements>
    <a:clrScheme name="1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TU">
  <a:themeElements>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latin typeface="+mn-lt"/>
          </a:defRPr>
        </a:defPPr>
      </a:lstStyle>
    </a:txDef>
  </a:objectDefaults>
  <a:extraClrSchemeLst>
    <a:extraClrScheme>
      <a:clrScheme name="1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000000"/>
    </a:dk1>
    <a:lt1>
      <a:srgbClr val="FFFFFF"/>
    </a:lt1>
    <a:dk2>
      <a:srgbClr val="CBD7EB"/>
    </a:dk2>
    <a:lt2>
      <a:srgbClr val="E7ECF5"/>
    </a:lt2>
    <a:accent1>
      <a:srgbClr val="0078C9"/>
    </a:accent1>
    <a:accent2>
      <a:srgbClr val="4D4E53"/>
    </a:accent2>
    <a:accent3>
      <a:srgbClr val="66BC29"/>
    </a:accent3>
    <a:accent4>
      <a:srgbClr val="B71F63"/>
    </a:accent4>
    <a:accent5>
      <a:srgbClr val="BCD3E1"/>
    </a:accent5>
    <a:accent6>
      <a:srgbClr val="2D2D8A"/>
    </a:accent6>
    <a:hlink>
      <a:srgbClr val="C00000"/>
    </a:hlink>
    <a:folHlink>
      <a:srgbClr val="FF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939</TotalTime>
  <Words>4760</Words>
  <Application>Microsoft Office PowerPoint</Application>
  <PresentationFormat>Presentación en pantalla (4:3)</PresentationFormat>
  <Paragraphs>898</Paragraphs>
  <Slides>50</Slides>
  <Notes>32</Notes>
  <HiddenSlides>0</HiddenSlides>
  <MMClips>0</MMClips>
  <ScaleCrop>false</ScaleCrop>
  <HeadingPairs>
    <vt:vector size="6" baseType="variant">
      <vt:variant>
        <vt:lpstr>Tema</vt:lpstr>
      </vt:variant>
      <vt:variant>
        <vt:i4>22</vt:i4>
      </vt:variant>
      <vt:variant>
        <vt:lpstr>Servidores OLE incrustados</vt:lpstr>
      </vt:variant>
      <vt:variant>
        <vt:i4>3</vt:i4>
      </vt:variant>
      <vt:variant>
        <vt:lpstr>Títulos de diapositiva</vt:lpstr>
      </vt:variant>
      <vt:variant>
        <vt:i4>50</vt:i4>
      </vt:variant>
    </vt:vector>
  </HeadingPairs>
  <TitlesOfParts>
    <vt:vector size="75" baseType="lpstr">
      <vt:lpstr>CTU</vt:lpstr>
      <vt:lpstr>1_CTU</vt:lpstr>
      <vt:lpstr>2_CTU</vt:lpstr>
      <vt:lpstr>3_CTU</vt:lpstr>
      <vt:lpstr>4_CTU</vt:lpstr>
      <vt:lpstr>5_CTU</vt:lpstr>
      <vt:lpstr>Custom Design</vt:lpstr>
      <vt:lpstr>1_Custom Design</vt:lpstr>
      <vt:lpstr>2_Custom Design</vt:lpstr>
      <vt:lpstr>3_Custom Design</vt:lpstr>
      <vt:lpstr>BIIB Template (Aug 20 2010)</vt:lpstr>
      <vt:lpstr>Office Theme</vt:lpstr>
      <vt:lpstr>1_Office Theme</vt:lpstr>
      <vt:lpstr>6_CTU</vt:lpstr>
      <vt:lpstr>22_Diseño predeterminado</vt:lpstr>
      <vt:lpstr>18_Diseño predeterminado</vt:lpstr>
      <vt:lpstr>7_Tema de Office</vt:lpstr>
      <vt:lpstr>3_Office Theme</vt:lpstr>
      <vt:lpstr>12_Tema de Office</vt:lpstr>
      <vt:lpstr>7_CTU</vt:lpstr>
      <vt:lpstr>4_Custom Design</vt:lpstr>
      <vt:lpstr>9_Tema de Office</vt:lpstr>
      <vt:lpstr>Foto de Photo Editor</vt:lpstr>
      <vt:lpstr>Worksheet</vt:lpstr>
      <vt:lpstr>Hoja de cálculo de Microsoft Office Excel 97-2003</vt:lpstr>
      <vt:lpstr> Teaching Course 11 MAGNIMS Quantitative MR imaging in the management of MS “Brain and spinal cord volume measurements in MS”</vt:lpstr>
      <vt:lpstr>Diapositiva 2</vt:lpstr>
      <vt:lpstr>Diapositiva 3</vt:lpstr>
      <vt:lpstr>Diapositiva 4</vt:lpstr>
      <vt:lpstr>Diapositiva 5</vt:lpstr>
      <vt:lpstr>Diapositiva 6</vt:lpstr>
      <vt:lpstr>Diapositiva 7</vt:lpstr>
      <vt:lpstr>Imaging Biomarkers in Multiple Sclerosis conventional MRI</vt:lpstr>
      <vt:lpstr>MR imaging Biomarkers in Multiple Sclerosis</vt:lpstr>
      <vt:lpstr>MR imaging Biomarkers in Multiple Sclerosis</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Value of corpus callosum (CC) area change for predicting conversion to CDMS</vt:lpstr>
      <vt:lpstr>Value of corpus callosum (CC) volume change for predicting disability progression after 9 yr</vt:lpstr>
      <vt:lpstr>Diapositiva 40</vt:lpstr>
      <vt:lpstr>Diapositiva 41</vt:lpstr>
      <vt:lpstr>440 MS patients</vt:lpstr>
      <vt:lpstr>352 MS patients (two centers)</vt:lpstr>
      <vt:lpstr>113 MS patients; 20 controls</vt:lpstr>
      <vt:lpstr>Diapositiva 45</vt:lpstr>
      <vt:lpstr>Diapositiva 46</vt:lpstr>
      <vt:lpstr>Diapositiva 47</vt:lpstr>
      <vt:lpstr>Diapositiva 48</vt:lpstr>
      <vt:lpstr>Diapositiva 49</vt:lpstr>
      <vt:lpstr>Diapositiva 50</vt:lpstr>
    </vt:vector>
  </TitlesOfParts>
  <Company>I .D.I. Vall d´Hebron 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Rovira</dc:creator>
  <cp:lastModifiedBy>arovira</cp:lastModifiedBy>
  <cp:revision>1403</cp:revision>
  <cp:lastPrinted>2004-03-22T11:47:44Z</cp:lastPrinted>
  <dcterms:created xsi:type="dcterms:W3CDTF">2002-12-10T20:46:48Z</dcterms:created>
  <dcterms:modified xsi:type="dcterms:W3CDTF">2015-10-06T13:17:52Z</dcterms:modified>
</cp:coreProperties>
</file>